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5" r:id="rId2"/>
  </p:sldMasterIdLst>
  <p:notesMasterIdLst>
    <p:notesMasterId r:id="rId23"/>
  </p:notesMasterIdLst>
  <p:handoutMasterIdLst>
    <p:handoutMasterId r:id="rId24"/>
  </p:handoutMasterIdLst>
  <p:sldIdLst>
    <p:sldId id="257" r:id="rId3"/>
    <p:sldId id="258" r:id="rId4"/>
    <p:sldId id="259" r:id="rId5"/>
    <p:sldId id="260" r:id="rId6"/>
    <p:sldId id="261" r:id="rId7"/>
    <p:sldId id="262" r:id="rId8"/>
    <p:sldId id="264" r:id="rId9"/>
    <p:sldId id="265" r:id="rId10"/>
    <p:sldId id="266" r:id="rId11"/>
    <p:sldId id="267" r:id="rId12"/>
    <p:sldId id="268" r:id="rId13"/>
    <p:sldId id="269" r:id="rId14"/>
    <p:sldId id="277" r:id="rId15"/>
    <p:sldId id="270" r:id="rId16"/>
    <p:sldId id="271" r:id="rId17"/>
    <p:sldId id="272" r:id="rId18"/>
    <p:sldId id="273" r:id="rId19"/>
    <p:sldId id="274" r:id="rId20"/>
    <p:sldId id="275" r:id="rId21"/>
    <p:sldId id="278"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294" autoAdjust="0"/>
    <p:restoredTop sz="94434" autoAdjust="0"/>
  </p:normalViewPr>
  <p:slideViewPr>
    <p:cSldViewPr snapToGrid="0">
      <p:cViewPr varScale="1">
        <p:scale>
          <a:sx n="70" d="100"/>
          <a:sy n="70" d="100"/>
        </p:scale>
        <p:origin x="522" y="72"/>
      </p:cViewPr>
      <p:guideLst/>
    </p:cSldViewPr>
  </p:slideViewPr>
  <p:outlineViewPr>
    <p:cViewPr>
      <p:scale>
        <a:sx n="33" d="100"/>
        <a:sy n="33" d="100"/>
      </p:scale>
      <p:origin x="0" y="-432"/>
    </p:cViewPr>
  </p:outlineViewPr>
  <p:notesTextViewPr>
    <p:cViewPr>
      <p:scale>
        <a:sx n="1" d="1"/>
        <a:sy n="1" d="1"/>
      </p:scale>
      <p:origin x="0" y="0"/>
    </p:cViewPr>
  </p:notesTextViewPr>
  <p:notesViewPr>
    <p:cSldViewPr snapToGrid="0">
      <p:cViewPr varScale="1">
        <p:scale>
          <a:sx n="65" d="100"/>
          <a:sy n="65" d="100"/>
        </p:scale>
        <p:origin x="1776"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1D33AB2-3EAE-4249-BF00-F5769641D6BE}" type="doc">
      <dgm:prSet loTypeId="urn:microsoft.com/office/officeart/2005/8/layout/default" loCatId="list" qsTypeId="urn:microsoft.com/office/officeart/2005/8/quickstyle/simple1" qsCatId="simple" csTypeId="urn:microsoft.com/office/officeart/2005/8/colors/accent0_1" csCatId="mainScheme" phldr="1"/>
      <dgm:spPr/>
      <dgm:t>
        <a:bodyPr/>
        <a:lstStyle/>
        <a:p>
          <a:endParaRPr lang="en-IN"/>
        </a:p>
      </dgm:t>
    </dgm:pt>
    <dgm:pt modelId="{CE7CE7CC-6709-48A7-9F3D-6A48504C7E33}">
      <dgm:prSet phldrT="[Text]"/>
      <dgm:spPr/>
      <dgm:t>
        <a:bodyPr/>
        <a:lstStyle/>
        <a:p>
          <a:r>
            <a:rPr lang="en-US" altLang="en-US" b="0" cap="none" dirty="0" smtClean="0"/>
            <a:t>RJ </a:t>
          </a:r>
          <a:r>
            <a:rPr lang="en-US" altLang="en-US" b="0" cap="none" dirty="0" smtClean="0"/>
            <a:t>INTEGRATION</a:t>
          </a:r>
          <a:endParaRPr lang="en-IN" dirty="0"/>
        </a:p>
      </dgm:t>
    </dgm:pt>
    <dgm:pt modelId="{D8ECC69A-9D4B-44A0-A42E-22EE5355AE1E}" type="parTrans" cxnId="{0B9ECE5E-C6EA-45D2-82F7-078FE5CF055B}">
      <dgm:prSet/>
      <dgm:spPr/>
      <dgm:t>
        <a:bodyPr/>
        <a:lstStyle/>
        <a:p>
          <a:endParaRPr lang="en-IN"/>
        </a:p>
      </dgm:t>
    </dgm:pt>
    <dgm:pt modelId="{6E7DAE5B-4E1E-471C-8200-BE086B32297D}" type="sibTrans" cxnId="{0B9ECE5E-C6EA-45D2-82F7-078FE5CF055B}">
      <dgm:prSet/>
      <dgm:spPr/>
      <dgm:t>
        <a:bodyPr/>
        <a:lstStyle/>
        <a:p>
          <a:endParaRPr lang="en-IN"/>
        </a:p>
      </dgm:t>
    </dgm:pt>
    <dgm:pt modelId="{0FD78FBD-13A3-4CA2-945D-D8D695475CBE}">
      <dgm:prSet/>
      <dgm:spPr/>
      <dgm:t>
        <a:bodyPr/>
        <a:lstStyle/>
        <a:p>
          <a:r>
            <a:rPr lang="en-US" altLang="en-US" b="0" cap="none" dirty="0" smtClean="0"/>
            <a:t>CONTESTS</a:t>
          </a:r>
        </a:p>
      </dgm:t>
    </dgm:pt>
    <dgm:pt modelId="{747A8105-0D9C-481C-9DA1-2CB6F038A654}" type="parTrans" cxnId="{2B8B1F43-04BF-42E1-9A9C-5EC016B64BD9}">
      <dgm:prSet/>
      <dgm:spPr/>
      <dgm:t>
        <a:bodyPr/>
        <a:lstStyle/>
        <a:p>
          <a:endParaRPr lang="en-IN"/>
        </a:p>
      </dgm:t>
    </dgm:pt>
    <dgm:pt modelId="{F76C3661-BDDD-4F43-BFFC-5E4290D8B3C8}" type="sibTrans" cxnId="{2B8B1F43-04BF-42E1-9A9C-5EC016B64BD9}">
      <dgm:prSet/>
      <dgm:spPr/>
      <dgm:t>
        <a:bodyPr/>
        <a:lstStyle/>
        <a:p>
          <a:endParaRPr lang="en-IN"/>
        </a:p>
      </dgm:t>
    </dgm:pt>
    <dgm:pt modelId="{CDD73DED-8224-4948-98A6-A56D367B5F2B}">
      <dgm:prSet/>
      <dgm:spPr/>
      <dgm:t>
        <a:bodyPr/>
        <a:lstStyle/>
        <a:p>
          <a:r>
            <a:rPr lang="en-US" altLang="en-US" b="0" cap="none" dirty="0" smtClean="0"/>
            <a:t>RJ </a:t>
          </a:r>
          <a:r>
            <a:rPr lang="en-US" altLang="en-US" b="0" cap="none" dirty="0" smtClean="0"/>
            <a:t>MENTIONS</a:t>
          </a:r>
          <a:endParaRPr lang="en-US" altLang="en-US" b="0" cap="none" dirty="0" smtClean="0"/>
        </a:p>
      </dgm:t>
    </dgm:pt>
    <dgm:pt modelId="{4F60BC87-5D4E-47B2-A49D-A71CD18A44A9}" type="parTrans" cxnId="{F5FCB890-5AD4-4AFE-B9C5-8105F344A4C0}">
      <dgm:prSet/>
      <dgm:spPr/>
      <dgm:t>
        <a:bodyPr/>
        <a:lstStyle/>
        <a:p>
          <a:endParaRPr lang="en-IN"/>
        </a:p>
      </dgm:t>
    </dgm:pt>
    <dgm:pt modelId="{028888CB-D353-481A-80E6-1B12EB84E803}" type="sibTrans" cxnId="{F5FCB890-5AD4-4AFE-B9C5-8105F344A4C0}">
      <dgm:prSet/>
      <dgm:spPr/>
      <dgm:t>
        <a:bodyPr/>
        <a:lstStyle/>
        <a:p>
          <a:endParaRPr lang="en-IN"/>
        </a:p>
      </dgm:t>
    </dgm:pt>
    <dgm:pt modelId="{A14F0A80-9ABF-45B6-8B56-CDDA8DB78D16}">
      <dgm:prSet/>
      <dgm:spPr/>
      <dgm:t>
        <a:bodyPr/>
        <a:lstStyle/>
        <a:p>
          <a:r>
            <a:rPr lang="en-US" altLang="en-US" b="0" cap="none" dirty="0" smtClean="0"/>
            <a:t>STUDIO SHIFTS</a:t>
          </a:r>
        </a:p>
      </dgm:t>
    </dgm:pt>
    <dgm:pt modelId="{58931BBC-DC81-4A17-9002-CB9F09C213A6}" type="parTrans" cxnId="{45BC1DC5-1900-43AE-B578-8AB206EA939D}">
      <dgm:prSet/>
      <dgm:spPr/>
      <dgm:t>
        <a:bodyPr/>
        <a:lstStyle/>
        <a:p>
          <a:endParaRPr lang="en-IN"/>
        </a:p>
      </dgm:t>
    </dgm:pt>
    <dgm:pt modelId="{B528DFDB-86B4-47F9-B7D9-7CA7DD09F175}" type="sibTrans" cxnId="{45BC1DC5-1900-43AE-B578-8AB206EA939D}">
      <dgm:prSet/>
      <dgm:spPr/>
      <dgm:t>
        <a:bodyPr/>
        <a:lstStyle/>
        <a:p>
          <a:endParaRPr lang="en-IN"/>
        </a:p>
      </dgm:t>
    </dgm:pt>
    <dgm:pt modelId="{31C09039-8E74-4693-9738-5188737B62CD}">
      <dgm:prSet/>
      <dgm:spPr/>
      <dgm:t>
        <a:bodyPr/>
        <a:lstStyle/>
        <a:p>
          <a:r>
            <a:rPr lang="en-US" altLang="en-US" b="0" cap="none" dirty="0" smtClean="0"/>
            <a:t>OB </a:t>
          </a:r>
          <a:r>
            <a:rPr lang="en-US" altLang="en-US" b="0" cap="none" dirty="0" smtClean="0"/>
            <a:t>LINKS</a:t>
          </a:r>
          <a:endParaRPr lang="en-US" altLang="en-US" b="0" cap="none" dirty="0" smtClean="0"/>
        </a:p>
      </dgm:t>
    </dgm:pt>
    <dgm:pt modelId="{C307AA4E-4DC0-4B09-96B2-2FB44BB51554}" type="parTrans" cxnId="{CD1A069B-09DA-4F41-98DB-94FA796974A2}">
      <dgm:prSet/>
      <dgm:spPr/>
      <dgm:t>
        <a:bodyPr/>
        <a:lstStyle/>
        <a:p>
          <a:endParaRPr lang="en-IN"/>
        </a:p>
      </dgm:t>
    </dgm:pt>
    <dgm:pt modelId="{C797B85C-4279-4F64-B6A0-24B53C0BBDDF}" type="sibTrans" cxnId="{CD1A069B-09DA-4F41-98DB-94FA796974A2}">
      <dgm:prSet/>
      <dgm:spPr/>
      <dgm:t>
        <a:bodyPr/>
        <a:lstStyle/>
        <a:p>
          <a:endParaRPr lang="en-IN"/>
        </a:p>
      </dgm:t>
    </dgm:pt>
    <dgm:pt modelId="{B1AE516F-310B-4FA9-A48F-22F8E84DD492}">
      <dgm:prSet/>
      <dgm:spPr/>
      <dgm:t>
        <a:bodyPr/>
        <a:lstStyle/>
        <a:p>
          <a:r>
            <a:rPr lang="en-US" altLang="en-US" b="0" cap="none" dirty="0" smtClean="0"/>
            <a:t>FABRICS: THEME SHOWS</a:t>
          </a:r>
        </a:p>
      </dgm:t>
    </dgm:pt>
    <dgm:pt modelId="{A08C02D3-7E68-4CC8-AD54-5534BDA6C05B}" type="parTrans" cxnId="{868A64EB-FCE7-4E68-B4A8-7DF5DFBD965F}">
      <dgm:prSet/>
      <dgm:spPr/>
      <dgm:t>
        <a:bodyPr/>
        <a:lstStyle/>
        <a:p>
          <a:endParaRPr lang="en-IN"/>
        </a:p>
      </dgm:t>
    </dgm:pt>
    <dgm:pt modelId="{73DE1DF9-D648-4261-AE04-0821F87CA13B}" type="sibTrans" cxnId="{868A64EB-FCE7-4E68-B4A8-7DF5DFBD965F}">
      <dgm:prSet/>
      <dgm:spPr/>
      <dgm:t>
        <a:bodyPr/>
        <a:lstStyle/>
        <a:p>
          <a:endParaRPr lang="en-IN"/>
        </a:p>
      </dgm:t>
    </dgm:pt>
    <dgm:pt modelId="{905E4439-5214-43FC-86F3-DFD4DCDED846}">
      <dgm:prSet/>
      <dgm:spPr/>
      <dgm:t>
        <a:bodyPr/>
        <a:lstStyle/>
        <a:p>
          <a:r>
            <a:rPr lang="en-US" altLang="en-US" b="0" cap="none" dirty="0" smtClean="0"/>
            <a:t>SPARKLERS/ </a:t>
          </a:r>
          <a:r>
            <a:rPr lang="en-US" altLang="en-US" b="0" cap="none" dirty="0" smtClean="0"/>
            <a:t>PPFs</a:t>
          </a:r>
          <a:endParaRPr lang="en-US" altLang="en-US" b="0" cap="none" dirty="0" smtClean="0"/>
        </a:p>
      </dgm:t>
    </dgm:pt>
    <dgm:pt modelId="{BE2A5E83-C1B5-4A1E-B8D2-4CA7396F1C4A}" type="parTrans" cxnId="{DA8F3AE0-005D-4878-8798-5A5B9A93CFC6}">
      <dgm:prSet/>
      <dgm:spPr/>
      <dgm:t>
        <a:bodyPr/>
        <a:lstStyle/>
        <a:p>
          <a:endParaRPr lang="en-IN"/>
        </a:p>
      </dgm:t>
    </dgm:pt>
    <dgm:pt modelId="{C7FA1120-4CFF-4C68-B26D-D5DDB72988D5}" type="sibTrans" cxnId="{DA8F3AE0-005D-4878-8798-5A5B9A93CFC6}">
      <dgm:prSet/>
      <dgm:spPr/>
      <dgm:t>
        <a:bodyPr/>
        <a:lstStyle/>
        <a:p>
          <a:endParaRPr lang="en-IN"/>
        </a:p>
      </dgm:t>
    </dgm:pt>
    <dgm:pt modelId="{ABB62956-2DF7-46A8-9DEA-EAB8171CB753}">
      <dgm:prSet/>
      <dgm:spPr/>
      <dgm:t>
        <a:bodyPr/>
        <a:lstStyle/>
        <a:p>
          <a:r>
            <a:rPr lang="en-US" altLang="en-US" b="0" cap="none" dirty="0" smtClean="0"/>
            <a:t>CAPSULES</a:t>
          </a:r>
          <a:endParaRPr lang="en-US" altLang="en-US" b="0" cap="none" dirty="0" smtClean="0"/>
        </a:p>
      </dgm:t>
    </dgm:pt>
    <dgm:pt modelId="{C342F00B-5DB8-4BEC-A941-4BAE1941828A}" type="parTrans" cxnId="{4D67C932-5F10-44CA-B318-583AAE40326D}">
      <dgm:prSet/>
      <dgm:spPr/>
      <dgm:t>
        <a:bodyPr/>
        <a:lstStyle/>
        <a:p>
          <a:endParaRPr lang="en-IN"/>
        </a:p>
      </dgm:t>
    </dgm:pt>
    <dgm:pt modelId="{BDCCDEC5-1633-42C4-AA6A-CFB62A57D47A}" type="sibTrans" cxnId="{4D67C932-5F10-44CA-B318-583AAE40326D}">
      <dgm:prSet/>
      <dgm:spPr/>
      <dgm:t>
        <a:bodyPr/>
        <a:lstStyle/>
        <a:p>
          <a:endParaRPr lang="en-IN"/>
        </a:p>
      </dgm:t>
    </dgm:pt>
    <dgm:pt modelId="{C37D6BE0-A72B-4388-9372-8D62492EFB86}">
      <dgm:prSet/>
      <dgm:spPr/>
      <dgm:t>
        <a:bodyPr/>
        <a:lstStyle/>
        <a:p>
          <a:r>
            <a:rPr lang="en-US" altLang="en-US" b="0" cap="none" dirty="0" smtClean="0"/>
            <a:t>Info</a:t>
          </a:r>
          <a:r>
            <a:rPr lang="en-US" altLang="en-US" b="0" cap="none" dirty="0" smtClean="0"/>
            <a:t>: TRAFFIC, UTILITY </a:t>
          </a:r>
          <a:r>
            <a:rPr lang="en-US" altLang="en-US" b="0" cap="none" dirty="0" smtClean="0"/>
            <a:t>UPDATES and TIME CHECK</a:t>
          </a:r>
        </a:p>
      </dgm:t>
    </dgm:pt>
    <dgm:pt modelId="{50E57CFD-0659-471C-8A61-38DFDC7CF9AF}" type="parTrans" cxnId="{CA9C87B7-1232-426D-AEF8-5E21F7B5C78D}">
      <dgm:prSet/>
      <dgm:spPr/>
      <dgm:t>
        <a:bodyPr/>
        <a:lstStyle/>
        <a:p>
          <a:endParaRPr lang="en-IN"/>
        </a:p>
      </dgm:t>
    </dgm:pt>
    <dgm:pt modelId="{1A6DDA3B-5ECD-4AA9-A60E-C7DCE4E67DB7}" type="sibTrans" cxnId="{CA9C87B7-1232-426D-AEF8-5E21F7B5C78D}">
      <dgm:prSet/>
      <dgm:spPr/>
      <dgm:t>
        <a:bodyPr/>
        <a:lstStyle/>
        <a:p>
          <a:endParaRPr lang="en-IN"/>
        </a:p>
      </dgm:t>
    </dgm:pt>
    <dgm:pt modelId="{B2F93B1A-B812-4425-868C-CDF17444D02B}">
      <dgm:prSet/>
      <dgm:spPr/>
      <dgm:t>
        <a:bodyPr/>
        <a:lstStyle/>
        <a:p>
          <a:r>
            <a:rPr lang="en-US" altLang="en-US" dirty="0" smtClean="0"/>
            <a:t>MUSIC </a:t>
          </a:r>
          <a:r>
            <a:rPr lang="en-US" altLang="en-US" dirty="0" smtClean="0"/>
            <a:t>INNOVATIONS</a:t>
          </a:r>
          <a:endParaRPr lang="en-US" altLang="en-US" dirty="0" smtClean="0"/>
        </a:p>
      </dgm:t>
    </dgm:pt>
    <dgm:pt modelId="{3A3538DA-8B78-4D4A-9561-E0D1BB0D79DD}" type="parTrans" cxnId="{3E9EF988-0B91-4647-B8DB-FF07F525C8DB}">
      <dgm:prSet/>
      <dgm:spPr/>
      <dgm:t>
        <a:bodyPr/>
        <a:lstStyle/>
        <a:p>
          <a:endParaRPr lang="en-IN"/>
        </a:p>
      </dgm:t>
    </dgm:pt>
    <dgm:pt modelId="{08C9F9F6-EDED-4BE9-B8B4-DA323C0BC98C}" type="sibTrans" cxnId="{3E9EF988-0B91-4647-B8DB-FF07F525C8DB}">
      <dgm:prSet/>
      <dgm:spPr/>
      <dgm:t>
        <a:bodyPr/>
        <a:lstStyle/>
        <a:p>
          <a:endParaRPr lang="en-IN"/>
        </a:p>
      </dgm:t>
    </dgm:pt>
    <dgm:pt modelId="{B3AE5EC0-9794-4529-8222-5006FC5699E1}">
      <dgm:prSet/>
      <dgm:spPr/>
      <dgm:t>
        <a:bodyPr/>
        <a:lstStyle/>
        <a:p>
          <a:r>
            <a:rPr lang="en-US" altLang="en-US" b="0" cap="none" dirty="0" smtClean="0"/>
            <a:t>BREAK </a:t>
          </a:r>
          <a:r>
            <a:rPr lang="en-US" altLang="en-US" b="0" cap="none" dirty="0" smtClean="0"/>
            <a:t>BUMPER</a:t>
          </a:r>
          <a:endParaRPr lang="en-US" altLang="en-US" b="0" cap="none" dirty="0" smtClean="0"/>
        </a:p>
      </dgm:t>
    </dgm:pt>
    <dgm:pt modelId="{6BDBDAD8-6213-4143-915C-6303761D8B5C}" type="parTrans" cxnId="{5A2D7058-FFF9-4153-8835-9CBF255FCC18}">
      <dgm:prSet/>
      <dgm:spPr/>
      <dgm:t>
        <a:bodyPr/>
        <a:lstStyle/>
        <a:p>
          <a:endParaRPr lang="en-IN"/>
        </a:p>
      </dgm:t>
    </dgm:pt>
    <dgm:pt modelId="{35996DFF-74D8-4D53-871F-C8FBBAD74D15}" type="sibTrans" cxnId="{5A2D7058-FFF9-4153-8835-9CBF255FCC18}">
      <dgm:prSet/>
      <dgm:spPr/>
      <dgm:t>
        <a:bodyPr/>
        <a:lstStyle/>
        <a:p>
          <a:endParaRPr lang="en-IN"/>
        </a:p>
      </dgm:t>
    </dgm:pt>
    <dgm:pt modelId="{8EC40164-3976-4734-904D-939ED4916BB9}">
      <dgm:prSet/>
      <dgm:spPr/>
      <dgm:t>
        <a:bodyPr/>
        <a:lstStyle/>
        <a:p>
          <a:r>
            <a:rPr lang="en-US" altLang="en-US" dirty="0" smtClean="0"/>
            <a:t>STUDIO</a:t>
          </a:r>
        </a:p>
        <a:p>
          <a:r>
            <a:rPr lang="en-US" altLang="en-US" dirty="0" smtClean="0"/>
            <a:t>INVASION</a:t>
          </a:r>
          <a:endParaRPr lang="en-US" altLang="en-US" dirty="0" smtClean="0"/>
        </a:p>
      </dgm:t>
    </dgm:pt>
    <dgm:pt modelId="{9BF313D5-A471-42C1-B398-649F0EE5D2FA}" type="parTrans" cxnId="{A5975CE9-5266-485D-B8E5-83C889E2140D}">
      <dgm:prSet/>
      <dgm:spPr/>
      <dgm:t>
        <a:bodyPr/>
        <a:lstStyle/>
        <a:p>
          <a:endParaRPr lang="en-IN"/>
        </a:p>
      </dgm:t>
    </dgm:pt>
    <dgm:pt modelId="{0E8C0D49-52AA-42F3-BEBB-43A9FC0BB436}" type="sibTrans" cxnId="{A5975CE9-5266-485D-B8E5-83C889E2140D}">
      <dgm:prSet/>
      <dgm:spPr/>
      <dgm:t>
        <a:bodyPr/>
        <a:lstStyle/>
        <a:p>
          <a:endParaRPr lang="en-IN"/>
        </a:p>
      </dgm:t>
    </dgm:pt>
    <dgm:pt modelId="{7F35BE05-86D7-4DDB-B95A-BC91E290562A}">
      <dgm:prSet/>
      <dgm:spPr/>
      <dgm:t>
        <a:bodyPr/>
        <a:lstStyle/>
        <a:p>
          <a:r>
            <a:rPr lang="en-US" altLang="en-US" b="0" cap="none" dirty="0" smtClean="0"/>
            <a:t>TOH INTEGRATION </a:t>
          </a:r>
        </a:p>
      </dgm:t>
    </dgm:pt>
    <dgm:pt modelId="{F539BD5E-378B-4F99-A476-700B5D0759A4}" type="parTrans" cxnId="{DD4963BC-7D93-448B-B32C-B518D31FB37C}">
      <dgm:prSet/>
      <dgm:spPr/>
      <dgm:t>
        <a:bodyPr/>
        <a:lstStyle/>
        <a:p>
          <a:endParaRPr lang="en-IN"/>
        </a:p>
      </dgm:t>
    </dgm:pt>
    <dgm:pt modelId="{C52A3941-2B30-4088-AEE0-7725915A7BB9}" type="sibTrans" cxnId="{DD4963BC-7D93-448B-B32C-B518D31FB37C}">
      <dgm:prSet/>
      <dgm:spPr/>
      <dgm:t>
        <a:bodyPr/>
        <a:lstStyle/>
        <a:p>
          <a:endParaRPr lang="en-IN"/>
        </a:p>
      </dgm:t>
    </dgm:pt>
    <dgm:pt modelId="{90603115-0024-4656-9F01-D7FB7BBB477E}">
      <dgm:prSet/>
      <dgm:spPr/>
      <dgm:t>
        <a:bodyPr/>
        <a:lstStyle/>
        <a:p>
          <a:r>
            <a:rPr lang="en-US" altLang="en-US" dirty="0" smtClean="0"/>
            <a:t>DAY BRANDING</a:t>
          </a:r>
          <a:endParaRPr lang="en-IN" altLang="en-US" b="0" cap="none" dirty="0" smtClean="0"/>
        </a:p>
      </dgm:t>
    </dgm:pt>
    <dgm:pt modelId="{B99127DA-1B43-4A1E-94B5-F6A5D216759C}" type="parTrans" cxnId="{E25D038C-8B28-4FA2-969A-50FA308CD40D}">
      <dgm:prSet/>
      <dgm:spPr/>
      <dgm:t>
        <a:bodyPr/>
        <a:lstStyle/>
        <a:p>
          <a:endParaRPr lang="en-IN"/>
        </a:p>
      </dgm:t>
    </dgm:pt>
    <dgm:pt modelId="{BA1B4BF7-862B-4E2A-BB48-FA4BF997ABD2}" type="sibTrans" cxnId="{E25D038C-8B28-4FA2-969A-50FA308CD40D}">
      <dgm:prSet/>
      <dgm:spPr/>
      <dgm:t>
        <a:bodyPr/>
        <a:lstStyle/>
        <a:p>
          <a:endParaRPr lang="en-IN"/>
        </a:p>
      </dgm:t>
    </dgm:pt>
    <dgm:pt modelId="{A15FD894-A61B-431C-AD41-EF69A62F6F95}">
      <dgm:prSet/>
      <dgm:spPr/>
      <dgm:t>
        <a:bodyPr/>
        <a:lstStyle/>
        <a:p>
          <a:r>
            <a:rPr lang="en-IN" altLang="en-US" b="0" cap="none" dirty="0" smtClean="0"/>
            <a:t>JINGLES</a:t>
          </a:r>
          <a:endParaRPr lang="en-IN" altLang="en-US" b="0" cap="none" dirty="0" smtClean="0"/>
        </a:p>
      </dgm:t>
    </dgm:pt>
    <dgm:pt modelId="{9BEEDE2D-B381-4C5D-956C-4A56150F7582}" type="parTrans" cxnId="{1CF985FB-F5C9-4337-AFD7-B7DFF5F2EC51}">
      <dgm:prSet/>
      <dgm:spPr/>
      <dgm:t>
        <a:bodyPr/>
        <a:lstStyle/>
        <a:p>
          <a:endParaRPr lang="en-IN"/>
        </a:p>
      </dgm:t>
    </dgm:pt>
    <dgm:pt modelId="{18F2BB0B-0A70-492F-8F24-A5FDE9787096}" type="sibTrans" cxnId="{1CF985FB-F5C9-4337-AFD7-B7DFF5F2EC51}">
      <dgm:prSet/>
      <dgm:spPr/>
      <dgm:t>
        <a:bodyPr/>
        <a:lstStyle/>
        <a:p>
          <a:endParaRPr lang="en-IN"/>
        </a:p>
      </dgm:t>
    </dgm:pt>
    <dgm:pt modelId="{AD8F44D7-34E7-4FD2-A62B-50DF0471CBA4}">
      <dgm:prSet/>
      <dgm:spPr/>
      <dgm:t>
        <a:bodyPr/>
        <a:lstStyle/>
        <a:p>
          <a:r>
            <a:rPr lang="en-IN" altLang="en-US" b="0" cap="none" dirty="0" smtClean="0"/>
            <a:t>CONTENT ROAD BLOCK</a:t>
          </a:r>
        </a:p>
      </dgm:t>
    </dgm:pt>
    <dgm:pt modelId="{B373778A-9D04-4D14-9241-216A57AB5462}" type="parTrans" cxnId="{CF5A0C21-80BE-4433-9C19-3124D86C7993}">
      <dgm:prSet/>
      <dgm:spPr/>
      <dgm:t>
        <a:bodyPr/>
        <a:lstStyle/>
        <a:p>
          <a:endParaRPr lang="en-IN"/>
        </a:p>
      </dgm:t>
    </dgm:pt>
    <dgm:pt modelId="{EE5D7081-0D01-4A04-BCF0-FDA2871C606A}" type="sibTrans" cxnId="{CF5A0C21-80BE-4433-9C19-3124D86C7993}">
      <dgm:prSet/>
      <dgm:spPr/>
      <dgm:t>
        <a:bodyPr/>
        <a:lstStyle/>
        <a:p>
          <a:endParaRPr lang="en-IN"/>
        </a:p>
      </dgm:t>
    </dgm:pt>
    <dgm:pt modelId="{98C81EEE-07AC-4EC9-B162-A854D6905FD0}">
      <dgm:prSet/>
      <dgm:spPr/>
      <dgm:t>
        <a:bodyPr/>
        <a:lstStyle/>
        <a:p>
          <a:r>
            <a:rPr lang="en-IN" altLang="en-US" b="0" cap="none" dirty="0" smtClean="0"/>
            <a:t>FCT ROAD </a:t>
          </a:r>
          <a:r>
            <a:rPr lang="en-IN" altLang="en-US" b="0" cap="none" dirty="0" smtClean="0"/>
            <a:t>BLOCK</a:t>
          </a:r>
          <a:endParaRPr lang="en-IN" altLang="en-US" b="0" cap="none" dirty="0" smtClean="0"/>
        </a:p>
      </dgm:t>
    </dgm:pt>
    <dgm:pt modelId="{B22D50B2-47FE-4F43-B7B1-0781D947A504}" type="parTrans" cxnId="{AF95625A-B13B-446C-9471-2ED1B2D7C279}">
      <dgm:prSet/>
      <dgm:spPr/>
      <dgm:t>
        <a:bodyPr/>
        <a:lstStyle/>
        <a:p>
          <a:endParaRPr lang="en-IN"/>
        </a:p>
      </dgm:t>
    </dgm:pt>
    <dgm:pt modelId="{DA9F7F77-3856-49B6-855F-9313D5C095C2}" type="sibTrans" cxnId="{AF95625A-B13B-446C-9471-2ED1B2D7C279}">
      <dgm:prSet/>
      <dgm:spPr/>
      <dgm:t>
        <a:bodyPr/>
        <a:lstStyle/>
        <a:p>
          <a:endParaRPr lang="en-IN"/>
        </a:p>
      </dgm:t>
    </dgm:pt>
    <dgm:pt modelId="{6AA012AE-E6BA-4BE3-ABD0-1726BAC34CD1}">
      <dgm:prSet/>
      <dgm:spPr/>
      <dgm:t>
        <a:bodyPr/>
        <a:lstStyle/>
        <a:p>
          <a:r>
            <a:rPr lang="en-IN" altLang="en-US" b="0" cap="none" dirty="0" smtClean="0"/>
            <a:t>HANDSHAKE </a:t>
          </a:r>
          <a:r>
            <a:rPr lang="en-IN" altLang="en-US" b="0" cap="none" dirty="0" smtClean="0"/>
            <a:t>LINKS</a:t>
          </a:r>
          <a:endParaRPr lang="en-IN" altLang="en-US" b="0" cap="none" dirty="0" smtClean="0"/>
        </a:p>
      </dgm:t>
    </dgm:pt>
    <dgm:pt modelId="{2B7D0978-B96A-4B71-BBE2-4DFEF4BDEC3F}" type="parTrans" cxnId="{CDD4A37A-92DC-4CC5-8E13-77601DCA6BCC}">
      <dgm:prSet/>
      <dgm:spPr/>
      <dgm:t>
        <a:bodyPr/>
        <a:lstStyle/>
        <a:p>
          <a:endParaRPr lang="en-IN"/>
        </a:p>
      </dgm:t>
    </dgm:pt>
    <dgm:pt modelId="{61D7CF34-9D75-4BED-8025-F4B77CC096E2}" type="sibTrans" cxnId="{CDD4A37A-92DC-4CC5-8E13-77601DCA6BCC}">
      <dgm:prSet/>
      <dgm:spPr/>
      <dgm:t>
        <a:bodyPr/>
        <a:lstStyle/>
        <a:p>
          <a:endParaRPr lang="en-IN"/>
        </a:p>
      </dgm:t>
    </dgm:pt>
    <dgm:pt modelId="{A88CB57D-B05A-49D0-9304-26C391B6301C}" type="pres">
      <dgm:prSet presAssocID="{91D33AB2-3EAE-4249-BF00-F5769641D6BE}" presName="diagram" presStyleCnt="0">
        <dgm:presLayoutVars>
          <dgm:dir/>
          <dgm:resizeHandles val="exact"/>
        </dgm:presLayoutVars>
      </dgm:prSet>
      <dgm:spPr/>
      <dgm:t>
        <a:bodyPr/>
        <a:lstStyle/>
        <a:p>
          <a:endParaRPr lang="en-IN"/>
        </a:p>
      </dgm:t>
    </dgm:pt>
    <dgm:pt modelId="{288340D0-799B-4799-8C14-3F89CE65368B}" type="pres">
      <dgm:prSet presAssocID="{CE7CE7CC-6709-48A7-9F3D-6A48504C7E33}" presName="node" presStyleLbl="node1" presStyleIdx="0" presStyleCnt="18">
        <dgm:presLayoutVars>
          <dgm:bulletEnabled val="1"/>
        </dgm:presLayoutVars>
      </dgm:prSet>
      <dgm:spPr/>
      <dgm:t>
        <a:bodyPr/>
        <a:lstStyle/>
        <a:p>
          <a:endParaRPr lang="en-IN"/>
        </a:p>
      </dgm:t>
    </dgm:pt>
    <dgm:pt modelId="{B0FB718F-55B0-4D92-9555-B8DE85B0F3AE}" type="pres">
      <dgm:prSet presAssocID="{6E7DAE5B-4E1E-471C-8200-BE086B32297D}" presName="sibTrans" presStyleCnt="0"/>
      <dgm:spPr/>
      <dgm:t>
        <a:bodyPr/>
        <a:lstStyle/>
        <a:p>
          <a:endParaRPr lang="en-IN"/>
        </a:p>
      </dgm:t>
    </dgm:pt>
    <dgm:pt modelId="{D4C404CB-6081-4E95-9F5F-65D0EC27C4C3}" type="pres">
      <dgm:prSet presAssocID="{0FD78FBD-13A3-4CA2-945D-D8D695475CBE}" presName="node" presStyleLbl="node1" presStyleIdx="1" presStyleCnt="18">
        <dgm:presLayoutVars>
          <dgm:bulletEnabled val="1"/>
        </dgm:presLayoutVars>
      </dgm:prSet>
      <dgm:spPr/>
      <dgm:t>
        <a:bodyPr/>
        <a:lstStyle/>
        <a:p>
          <a:endParaRPr lang="en-IN"/>
        </a:p>
      </dgm:t>
    </dgm:pt>
    <dgm:pt modelId="{CFED16D1-F055-46FB-AA95-C3308BE4F8A9}" type="pres">
      <dgm:prSet presAssocID="{F76C3661-BDDD-4F43-BFFC-5E4290D8B3C8}" presName="sibTrans" presStyleCnt="0"/>
      <dgm:spPr/>
      <dgm:t>
        <a:bodyPr/>
        <a:lstStyle/>
        <a:p>
          <a:endParaRPr lang="en-IN"/>
        </a:p>
      </dgm:t>
    </dgm:pt>
    <dgm:pt modelId="{2290EECC-A9EF-45B4-A78C-DBBC8813D359}" type="pres">
      <dgm:prSet presAssocID="{CDD73DED-8224-4948-98A6-A56D367B5F2B}" presName="node" presStyleLbl="node1" presStyleIdx="2" presStyleCnt="18">
        <dgm:presLayoutVars>
          <dgm:bulletEnabled val="1"/>
        </dgm:presLayoutVars>
      </dgm:prSet>
      <dgm:spPr/>
      <dgm:t>
        <a:bodyPr/>
        <a:lstStyle/>
        <a:p>
          <a:endParaRPr lang="en-IN"/>
        </a:p>
      </dgm:t>
    </dgm:pt>
    <dgm:pt modelId="{200B34BB-CD62-454E-9681-3DCD4E6A4DF8}" type="pres">
      <dgm:prSet presAssocID="{028888CB-D353-481A-80E6-1B12EB84E803}" presName="sibTrans" presStyleCnt="0"/>
      <dgm:spPr/>
      <dgm:t>
        <a:bodyPr/>
        <a:lstStyle/>
        <a:p>
          <a:endParaRPr lang="en-IN"/>
        </a:p>
      </dgm:t>
    </dgm:pt>
    <dgm:pt modelId="{3E16A01E-FE51-46A9-9EB9-F7EC7761A93E}" type="pres">
      <dgm:prSet presAssocID="{A14F0A80-9ABF-45B6-8B56-CDDA8DB78D16}" presName="node" presStyleLbl="node1" presStyleIdx="3" presStyleCnt="18">
        <dgm:presLayoutVars>
          <dgm:bulletEnabled val="1"/>
        </dgm:presLayoutVars>
      </dgm:prSet>
      <dgm:spPr/>
      <dgm:t>
        <a:bodyPr/>
        <a:lstStyle/>
        <a:p>
          <a:endParaRPr lang="en-IN"/>
        </a:p>
      </dgm:t>
    </dgm:pt>
    <dgm:pt modelId="{33BA5A3F-64CD-4478-B0D0-B36294E8483A}" type="pres">
      <dgm:prSet presAssocID="{B528DFDB-86B4-47F9-B7D9-7CA7DD09F175}" presName="sibTrans" presStyleCnt="0"/>
      <dgm:spPr/>
      <dgm:t>
        <a:bodyPr/>
        <a:lstStyle/>
        <a:p>
          <a:endParaRPr lang="en-IN"/>
        </a:p>
      </dgm:t>
    </dgm:pt>
    <dgm:pt modelId="{A84A09CB-9B87-4F6D-A360-78EDC4CE5167}" type="pres">
      <dgm:prSet presAssocID="{31C09039-8E74-4693-9738-5188737B62CD}" presName="node" presStyleLbl="node1" presStyleIdx="4" presStyleCnt="18">
        <dgm:presLayoutVars>
          <dgm:bulletEnabled val="1"/>
        </dgm:presLayoutVars>
      </dgm:prSet>
      <dgm:spPr/>
      <dgm:t>
        <a:bodyPr/>
        <a:lstStyle/>
        <a:p>
          <a:endParaRPr lang="en-IN"/>
        </a:p>
      </dgm:t>
    </dgm:pt>
    <dgm:pt modelId="{05BF5A90-ECE9-4DB7-BC59-B18E2C9D5C91}" type="pres">
      <dgm:prSet presAssocID="{C797B85C-4279-4F64-B6A0-24B53C0BBDDF}" presName="sibTrans" presStyleCnt="0"/>
      <dgm:spPr/>
      <dgm:t>
        <a:bodyPr/>
        <a:lstStyle/>
        <a:p>
          <a:endParaRPr lang="en-IN"/>
        </a:p>
      </dgm:t>
    </dgm:pt>
    <dgm:pt modelId="{B17A4DB7-47C6-4167-93A3-F55C9167AE05}" type="pres">
      <dgm:prSet presAssocID="{B1AE516F-310B-4FA9-A48F-22F8E84DD492}" presName="node" presStyleLbl="node1" presStyleIdx="5" presStyleCnt="18">
        <dgm:presLayoutVars>
          <dgm:bulletEnabled val="1"/>
        </dgm:presLayoutVars>
      </dgm:prSet>
      <dgm:spPr/>
      <dgm:t>
        <a:bodyPr/>
        <a:lstStyle/>
        <a:p>
          <a:endParaRPr lang="en-IN"/>
        </a:p>
      </dgm:t>
    </dgm:pt>
    <dgm:pt modelId="{FD02D295-CC42-4801-8006-99EAA6021796}" type="pres">
      <dgm:prSet presAssocID="{73DE1DF9-D648-4261-AE04-0821F87CA13B}" presName="sibTrans" presStyleCnt="0"/>
      <dgm:spPr/>
      <dgm:t>
        <a:bodyPr/>
        <a:lstStyle/>
        <a:p>
          <a:endParaRPr lang="en-IN"/>
        </a:p>
      </dgm:t>
    </dgm:pt>
    <dgm:pt modelId="{F2C67129-03ED-4E01-8A95-C6BEABD41D14}" type="pres">
      <dgm:prSet presAssocID="{905E4439-5214-43FC-86F3-DFD4DCDED846}" presName="node" presStyleLbl="node1" presStyleIdx="6" presStyleCnt="18">
        <dgm:presLayoutVars>
          <dgm:bulletEnabled val="1"/>
        </dgm:presLayoutVars>
      </dgm:prSet>
      <dgm:spPr/>
      <dgm:t>
        <a:bodyPr/>
        <a:lstStyle/>
        <a:p>
          <a:endParaRPr lang="en-IN"/>
        </a:p>
      </dgm:t>
    </dgm:pt>
    <dgm:pt modelId="{5BDCF905-EDF3-4E49-923C-F1C4A17B791F}" type="pres">
      <dgm:prSet presAssocID="{C7FA1120-4CFF-4C68-B26D-D5DDB72988D5}" presName="sibTrans" presStyleCnt="0"/>
      <dgm:spPr/>
      <dgm:t>
        <a:bodyPr/>
        <a:lstStyle/>
        <a:p>
          <a:endParaRPr lang="en-IN"/>
        </a:p>
      </dgm:t>
    </dgm:pt>
    <dgm:pt modelId="{2783FFA6-2C0E-4C11-B7DD-5C50FAE4ED26}" type="pres">
      <dgm:prSet presAssocID="{ABB62956-2DF7-46A8-9DEA-EAB8171CB753}" presName="node" presStyleLbl="node1" presStyleIdx="7" presStyleCnt="18">
        <dgm:presLayoutVars>
          <dgm:bulletEnabled val="1"/>
        </dgm:presLayoutVars>
      </dgm:prSet>
      <dgm:spPr/>
      <dgm:t>
        <a:bodyPr/>
        <a:lstStyle/>
        <a:p>
          <a:endParaRPr lang="en-IN"/>
        </a:p>
      </dgm:t>
    </dgm:pt>
    <dgm:pt modelId="{BD75E2D3-7928-4D78-9D70-85FED4E32B3A}" type="pres">
      <dgm:prSet presAssocID="{BDCCDEC5-1633-42C4-AA6A-CFB62A57D47A}" presName="sibTrans" presStyleCnt="0"/>
      <dgm:spPr/>
      <dgm:t>
        <a:bodyPr/>
        <a:lstStyle/>
        <a:p>
          <a:endParaRPr lang="en-IN"/>
        </a:p>
      </dgm:t>
    </dgm:pt>
    <dgm:pt modelId="{725A7FCB-E022-4D12-AADE-2D8B78B57FB6}" type="pres">
      <dgm:prSet presAssocID="{C37D6BE0-A72B-4388-9372-8D62492EFB86}" presName="node" presStyleLbl="node1" presStyleIdx="8" presStyleCnt="18">
        <dgm:presLayoutVars>
          <dgm:bulletEnabled val="1"/>
        </dgm:presLayoutVars>
      </dgm:prSet>
      <dgm:spPr/>
      <dgm:t>
        <a:bodyPr/>
        <a:lstStyle/>
        <a:p>
          <a:endParaRPr lang="en-IN"/>
        </a:p>
      </dgm:t>
    </dgm:pt>
    <dgm:pt modelId="{BE12C712-CFCB-4DD0-88D4-4C23EEB658AD}" type="pres">
      <dgm:prSet presAssocID="{1A6DDA3B-5ECD-4AA9-A60E-C7DCE4E67DB7}" presName="sibTrans" presStyleCnt="0"/>
      <dgm:spPr/>
      <dgm:t>
        <a:bodyPr/>
        <a:lstStyle/>
        <a:p>
          <a:endParaRPr lang="en-IN"/>
        </a:p>
      </dgm:t>
    </dgm:pt>
    <dgm:pt modelId="{A1B137F8-3A25-42AB-A619-DAFC091D51CE}" type="pres">
      <dgm:prSet presAssocID="{B2F93B1A-B812-4425-868C-CDF17444D02B}" presName="node" presStyleLbl="node1" presStyleIdx="9" presStyleCnt="18">
        <dgm:presLayoutVars>
          <dgm:bulletEnabled val="1"/>
        </dgm:presLayoutVars>
      </dgm:prSet>
      <dgm:spPr/>
      <dgm:t>
        <a:bodyPr/>
        <a:lstStyle/>
        <a:p>
          <a:endParaRPr lang="en-IN"/>
        </a:p>
      </dgm:t>
    </dgm:pt>
    <dgm:pt modelId="{B6129F08-83FF-4437-87B9-4D9B9F2AC28E}" type="pres">
      <dgm:prSet presAssocID="{08C9F9F6-EDED-4BE9-B8B4-DA323C0BC98C}" presName="sibTrans" presStyleCnt="0"/>
      <dgm:spPr/>
      <dgm:t>
        <a:bodyPr/>
        <a:lstStyle/>
        <a:p>
          <a:endParaRPr lang="en-IN"/>
        </a:p>
      </dgm:t>
    </dgm:pt>
    <dgm:pt modelId="{2921F887-9AC1-4E75-89D0-9925F956B17E}" type="pres">
      <dgm:prSet presAssocID="{B3AE5EC0-9794-4529-8222-5006FC5699E1}" presName="node" presStyleLbl="node1" presStyleIdx="10" presStyleCnt="18">
        <dgm:presLayoutVars>
          <dgm:bulletEnabled val="1"/>
        </dgm:presLayoutVars>
      </dgm:prSet>
      <dgm:spPr/>
      <dgm:t>
        <a:bodyPr/>
        <a:lstStyle/>
        <a:p>
          <a:endParaRPr lang="en-IN"/>
        </a:p>
      </dgm:t>
    </dgm:pt>
    <dgm:pt modelId="{25B30968-FE58-4D9C-BB5D-BDC321340AC0}" type="pres">
      <dgm:prSet presAssocID="{35996DFF-74D8-4D53-871F-C8FBBAD74D15}" presName="sibTrans" presStyleCnt="0"/>
      <dgm:spPr/>
      <dgm:t>
        <a:bodyPr/>
        <a:lstStyle/>
        <a:p>
          <a:endParaRPr lang="en-IN"/>
        </a:p>
      </dgm:t>
    </dgm:pt>
    <dgm:pt modelId="{55638B84-6861-4EBE-BFCF-2E2F54F31CA4}" type="pres">
      <dgm:prSet presAssocID="{8EC40164-3976-4734-904D-939ED4916BB9}" presName="node" presStyleLbl="node1" presStyleIdx="11" presStyleCnt="18">
        <dgm:presLayoutVars>
          <dgm:bulletEnabled val="1"/>
        </dgm:presLayoutVars>
      </dgm:prSet>
      <dgm:spPr/>
      <dgm:t>
        <a:bodyPr/>
        <a:lstStyle/>
        <a:p>
          <a:endParaRPr lang="en-IN"/>
        </a:p>
      </dgm:t>
    </dgm:pt>
    <dgm:pt modelId="{6A6DF3E2-A5DB-4135-AD97-EA281F37A571}" type="pres">
      <dgm:prSet presAssocID="{0E8C0D49-52AA-42F3-BEBB-43A9FC0BB436}" presName="sibTrans" presStyleCnt="0"/>
      <dgm:spPr/>
      <dgm:t>
        <a:bodyPr/>
        <a:lstStyle/>
        <a:p>
          <a:endParaRPr lang="en-IN"/>
        </a:p>
      </dgm:t>
    </dgm:pt>
    <dgm:pt modelId="{DA4BD3DB-86A7-4C50-9CFA-4EEA6F6CB160}" type="pres">
      <dgm:prSet presAssocID="{7F35BE05-86D7-4DDB-B95A-BC91E290562A}" presName="node" presStyleLbl="node1" presStyleIdx="12" presStyleCnt="18">
        <dgm:presLayoutVars>
          <dgm:bulletEnabled val="1"/>
        </dgm:presLayoutVars>
      </dgm:prSet>
      <dgm:spPr/>
      <dgm:t>
        <a:bodyPr/>
        <a:lstStyle/>
        <a:p>
          <a:endParaRPr lang="en-IN"/>
        </a:p>
      </dgm:t>
    </dgm:pt>
    <dgm:pt modelId="{D7B94557-EC5A-4CF7-83BC-986C4137BBAA}" type="pres">
      <dgm:prSet presAssocID="{C52A3941-2B30-4088-AEE0-7725915A7BB9}" presName="sibTrans" presStyleCnt="0"/>
      <dgm:spPr/>
      <dgm:t>
        <a:bodyPr/>
        <a:lstStyle/>
        <a:p>
          <a:endParaRPr lang="en-IN"/>
        </a:p>
      </dgm:t>
    </dgm:pt>
    <dgm:pt modelId="{A03B437A-872B-4471-B32D-ECC974198B8C}" type="pres">
      <dgm:prSet presAssocID="{90603115-0024-4656-9F01-D7FB7BBB477E}" presName="node" presStyleLbl="node1" presStyleIdx="13" presStyleCnt="18">
        <dgm:presLayoutVars>
          <dgm:bulletEnabled val="1"/>
        </dgm:presLayoutVars>
      </dgm:prSet>
      <dgm:spPr/>
      <dgm:t>
        <a:bodyPr/>
        <a:lstStyle/>
        <a:p>
          <a:endParaRPr lang="en-IN"/>
        </a:p>
      </dgm:t>
    </dgm:pt>
    <dgm:pt modelId="{3B776672-C595-4633-BEA1-0A748EDEBD7A}" type="pres">
      <dgm:prSet presAssocID="{BA1B4BF7-862B-4E2A-BB48-FA4BF997ABD2}" presName="sibTrans" presStyleCnt="0"/>
      <dgm:spPr/>
      <dgm:t>
        <a:bodyPr/>
        <a:lstStyle/>
        <a:p>
          <a:endParaRPr lang="en-IN"/>
        </a:p>
      </dgm:t>
    </dgm:pt>
    <dgm:pt modelId="{9E66CDA3-739E-4BD9-8259-324751C5D65B}" type="pres">
      <dgm:prSet presAssocID="{A15FD894-A61B-431C-AD41-EF69A62F6F95}" presName="node" presStyleLbl="node1" presStyleIdx="14" presStyleCnt="18">
        <dgm:presLayoutVars>
          <dgm:bulletEnabled val="1"/>
        </dgm:presLayoutVars>
      </dgm:prSet>
      <dgm:spPr/>
      <dgm:t>
        <a:bodyPr/>
        <a:lstStyle/>
        <a:p>
          <a:endParaRPr lang="en-IN"/>
        </a:p>
      </dgm:t>
    </dgm:pt>
    <dgm:pt modelId="{23413738-BE3C-42BF-9AD1-28D78EA920C4}" type="pres">
      <dgm:prSet presAssocID="{18F2BB0B-0A70-492F-8F24-A5FDE9787096}" presName="sibTrans" presStyleCnt="0"/>
      <dgm:spPr/>
      <dgm:t>
        <a:bodyPr/>
        <a:lstStyle/>
        <a:p>
          <a:endParaRPr lang="en-IN"/>
        </a:p>
      </dgm:t>
    </dgm:pt>
    <dgm:pt modelId="{9216315B-B69E-4421-B964-094F83F7C800}" type="pres">
      <dgm:prSet presAssocID="{AD8F44D7-34E7-4FD2-A62B-50DF0471CBA4}" presName="node" presStyleLbl="node1" presStyleIdx="15" presStyleCnt="18">
        <dgm:presLayoutVars>
          <dgm:bulletEnabled val="1"/>
        </dgm:presLayoutVars>
      </dgm:prSet>
      <dgm:spPr/>
      <dgm:t>
        <a:bodyPr/>
        <a:lstStyle/>
        <a:p>
          <a:endParaRPr lang="en-IN"/>
        </a:p>
      </dgm:t>
    </dgm:pt>
    <dgm:pt modelId="{E3511501-00D6-4F5D-BAB6-4A1B1D9E14E3}" type="pres">
      <dgm:prSet presAssocID="{EE5D7081-0D01-4A04-BCF0-FDA2871C606A}" presName="sibTrans" presStyleCnt="0"/>
      <dgm:spPr/>
      <dgm:t>
        <a:bodyPr/>
        <a:lstStyle/>
        <a:p>
          <a:endParaRPr lang="en-IN"/>
        </a:p>
      </dgm:t>
    </dgm:pt>
    <dgm:pt modelId="{80394AF8-CA6F-4FCE-8001-DCD61213C441}" type="pres">
      <dgm:prSet presAssocID="{98C81EEE-07AC-4EC9-B162-A854D6905FD0}" presName="node" presStyleLbl="node1" presStyleIdx="16" presStyleCnt="18">
        <dgm:presLayoutVars>
          <dgm:bulletEnabled val="1"/>
        </dgm:presLayoutVars>
      </dgm:prSet>
      <dgm:spPr/>
      <dgm:t>
        <a:bodyPr/>
        <a:lstStyle/>
        <a:p>
          <a:endParaRPr lang="en-IN"/>
        </a:p>
      </dgm:t>
    </dgm:pt>
    <dgm:pt modelId="{C39182B9-EA38-49AF-A151-E2FF21C330E1}" type="pres">
      <dgm:prSet presAssocID="{DA9F7F77-3856-49B6-855F-9313D5C095C2}" presName="sibTrans" presStyleCnt="0"/>
      <dgm:spPr/>
      <dgm:t>
        <a:bodyPr/>
        <a:lstStyle/>
        <a:p>
          <a:endParaRPr lang="en-IN"/>
        </a:p>
      </dgm:t>
    </dgm:pt>
    <dgm:pt modelId="{689997EC-F15F-415F-833D-6CE37FD77E6B}" type="pres">
      <dgm:prSet presAssocID="{6AA012AE-E6BA-4BE3-ABD0-1726BAC34CD1}" presName="node" presStyleLbl="node1" presStyleIdx="17" presStyleCnt="18">
        <dgm:presLayoutVars>
          <dgm:bulletEnabled val="1"/>
        </dgm:presLayoutVars>
      </dgm:prSet>
      <dgm:spPr/>
      <dgm:t>
        <a:bodyPr/>
        <a:lstStyle/>
        <a:p>
          <a:endParaRPr lang="en-IN"/>
        </a:p>
      </dgm:t>
    </dgm:pt>
  </dgm:ptLst>
  <dgm:cxnLst>
    <dgm:cxn modelId="{DA8F3AE0-005D-4878-8798-5A5B9A93CFC6}" srcId="{91D33AB2-3EAE-4249-BF00-F5769641D6BE}" destId="{905E4439-5214-43FC-86F3-DFD4DCDED846}" srcOrd="6" destOrd="0" parTransId="{BE2A5E83-C1B5-4A1E-B8D2-4CA7396F1C4A}" sibTransId="{C7FA1120-4CFF-4C68-B26D-D5DDB72988D5}"/>
    <dgm:cxn modelId="{14D7407E-2012-4E17-977F-7B24BBE89D91}" type="presOf" srcId="{7F35BE05-86D7-4DDB-B95A-BC91E290562A}" destId="{DA4BD3DB-86A7-4C50-9CFA-4EEA6F6CB160}" srcOrd="0" destOrd="0" presId="urn:microsoft.com/office/officeart/2005/8/layout/default"/>
    <dgm:cxn modelId="{2B8B1F43-04BF-42E1-9A9C-5EC016B64BD9}" srcId="{91D33AB2-3EAE-4249-BF00-F5769641D6BE}" destId="{0FD78FBD-13A3-4CA2-945D-D8D695475CBE}" srcOrd="1" destOrd="0" parTransId="{747A8105-0D9C-481C-9DA1-2CB6F038A654}" sibTransId="{F76C3661-BDDD-4F43-BFFC-5E4290D8B3C8}"/>
    <dgm:cxn modelId="{0B9ECE5E-C6EA-45D2-82F7-078FE5CF055B}" srcId="{91D33AB2-3EAE-4249-BF00-F5769641D6BE}" destId="{CE7CE7CC-6709-48A7-9F3D-6A48504C7E33}" srcOrd="0" destOrd="0" parTransId="{D8ECC69A-9D4B-44A0-A42E-22EE5355AE1E}" sibTransId="{6E7DAE5B-4E1E-471C-8200-BE086B32297D}"/>
    <dgm:cxn modelId="{1CF985FB-F5C9-4337-AFD7-B7DFF5F2EC51}" srcId="{91D33AB2-3EAE-4249-BF00-F5769641D6BE}" destId="{A15FD894-A61B-431C-AD41-EF69A62F6F95}" srcOrd="14" destOrd="0" parTransId="{9BEEDE2D-B381-4C5D-956C-4A56150F7582}" sibTransId="{18F2BB0B-0A70-492F-8F24-A5FDE9787096}"/>
    <dgm:cxn modelId="{4D67C932-5F10-44CA-B318-583AAE40326D}" srcId="{91D33AB2-3EAE-4249-BF00-F5769641D6BE}" destId="{ABB62956-2DF7-46A8-9DEA-EAB8171CB753}" srcOrd="7" destOrd="0" parTransId="{C342F00B-5DB8-4BEC-A941-4BAE1941828A}" sibTransId="{BDCCDEC5-1633-42C4-AA6A-CFB62A57D47A}"/>
    <dgm:cxn modelId="{DD54143A-29BD-43AC-8734-6ED4A4D82D31}" type="presOf" srcId="{31C09039-8E74-4693-9738-5188737B62CD}" destId="{A84A09CB-9B87-4F6D-A360-78EDC4CE5167}" srcOrd="0" destOrd="0" presId="urn:microsoft.com/office/officeart/2005/8/layout/default"/>
    <dgm:cxn modelId="{817E328B-4C6E-4ED7-8056-AFBE0F039E2D}" type="presOf" srcId="{A15FD894-A61B-431C-AD41-EF69A62F6F95}" destId="{9E66CDA3-739E-4BD9-8259-324751C5D65B}" srcOrd="0" destOrd="0" presId="urn:microsoft.com/office/officeart/2005/8/layout/default"/>
    <dgm:cxn modelId="{0211F996-6268-4980-8C26-B4E8D507B7B1}" type="presOf" srcId="{0FD78FBD-13A3-4CA2-945D-D8D695475CBE}" destId="{D4C404CB-6081-4E95-9F5F-65D0EC27C4C3}" srcOrd="0" destOrd="0" presId="urn:microsoft.com/office/officeart/2005/8/layout/default"/>
    <dgm:cxn modelId="{3E9EF988-0B91-4647-B8DB-FF07F525C8DB}" srcId="{91D33AB2-3EAE-4249-BF00-F5769641D6BE}" destId="{B2F93B1A-B812-4425-868C-CDF17444D02B}" srcOrd="9" destOrd="0" parTransId="{3A3538DA-8B78-4D4A-9561-E0D1BB0D79DD}" sibTransId="{08C9F9F6-EDED-4BE9-B8B4-DA323C0BC98C}"/>
    <dgm:cxn modelId="{917E4DF1-1813-4B00-8125-865FD03602EC}" type="presOf" srcId="{CE7CE7CC-6709-48A7-9F3D-6A48504C7E33}" destId="{288340D0-799B-4799-8C14-3F89CE65368B}" srcOrd="0" destOrd="0" presId="urn:microsoft.com/office/officeart/2005/8/layout/default"/>
    <dgm:cxn modelId="{5361B573-1983-4E6E-9E19-052F1C3EEE31}" type="presOf" srcId="{8EC40164-3976-4734-904D-939ED4916BB9}" destId="{55638B84-6861-4EBE-BFCF-2E2F54F31CA4}" srcOrd="0" destOrd="0" presId="urn:microsoft.com/office/officeart/2005/8/layout/default"/>
    <dgm:cxn modelId="{33604D3D-0458-46C5-9C1B-FF6CB140CE96}" type="presOf" srcId="{C37D6BE0-A72B-4388-9372-8D62492EFB86}" destId="{725A7FCB-E022-4D12-AADE-2D8B78B57FB6}" srcOrd="0" destOrd="0" presId="urn:microsoft.com/office/officeart/2005/8/layout/default"/>
    <dgm:cxn modelId="{CDD4A37A-92DC-4CC5-8E13-77601DCA6BCC}" srcId="{91D33AB2-3EAE-4249-BF00-F5769641D6BE}" destId="{6AA012AE-E6BA-4BE3-ABD0-1726BAC34CD1}" srcOrd="17" destOrd="0" parTransId="{2B7D0978-B96A-4B71-BBE2-4DFEF4BDEC3F}" sibTransId="{61D7CF34-9D75-4BED-8025-F4B77CC096E2}"/>
    <dgm:cxn modelId="{F1BF59AD-BF59-4A4D-9F38-01E3B58694EF}" type="presOf" srcId="{6AA012AE-E6BA-4BE3-ABD0-1726BAC34CD1}" destId="{689997EC-F15F-415F-833D-6CE37FD77E6B}" srcOrd="0" destOrd="0" presId="urn:microsoft.com/office/officeart/2005/8/layout/default"/>
    <dgm:cxn modelId="{FB6F46C8-665E-41BD-ABCB-99F8F47F7C44}" type="presOf" srcId="{91D33AB2-3EAE-4249-BF00-F5769641D6BE}" destId="{A88CB57D-B05A-49D0-9304-26C391B6301C}" srcOrd="0" destOrd="0" presId="urn:microsoft.com/office/officeart/2005/8/layout/default"/>
    <dgm:cxn modelId="{A5975CE9-5266-485D-B8E5-83C889E2140D}" srcId="{91D33AB2-3EAE-4249-BF00-F5769641D6BE}" destId="{8EC40164-3976-4734-904D-939ED4916BB9}" srcOrd="11" destOrd="0" parTransId="{9BF313D5-A471-42C1-B398-649F0EE5D2FA}" sibTransId="{0E8C0D49-52AA-42F3-BEBB-43A9FC0BB436}"/>
    <dgm:cxn modelId="{5FC47589-9FF1-4101-ABA8-BD750E3792EB}" type="presOf" srcId="{B1AE516F-310B-4FA9-A48F-22F8E84DD492}" destId="{B17A4DB7-47C6-4167-93A3-F55C9167AE05}" srcOrd="0" destOrd="0" presId="urn:microsoft.com/office/officeart/2005/8/layout/default"/>
    <dgm:cxn modelId="{3AADACE5-8669-4BFF-BDA6-6DF1EA87C527}" type="presOf" srcId="{ABB62956-2DF7-46A8-9DEA-EAB8171CB753}" destId="{2783FFA6-2C0E-4C11-B7DD-5C50FAE4ED26}" srcOrd="0" destOrd="0" presId="urn:microsoft.com/office/officeart/2005/8/layout/default"/>
    <dgm:cxn modelId="{CA9C87B7-1232-426D-AEF8-5E21F7B5C78D}" srcId="{91D33AB2-3EAE-4249-BF00-F5769641D6BE}" destId="{C37D6BE0-A72B-4388-9372-8D62492EFB86}" srcOrd="8" destOrd="0" parTransId="{50E57CFD-0659-471C-8A61-38DFDC7CF9AF}" sibTransId="{1A6DDA3B-5ECD-4AA9-A60E-C7DCE4E67DB7}"/>
    <dgm:cxn modelId="{E25D038C-8B28-4FA2-969A-50FA308CD40D}" srcId="{91D33AB2-3EAE-4249-BF00-F5769641D6BE}" destId="{90603115-0024-4656-9F01-D7FB7BBB477E}" srcOrd="13" destOrd="0" parTransId="{B99127DA-1B43-4A1E-94B5-F6A5D216759C}" sibTransId="{BA1B4BF7-862B-4E2A-BB48-FA4BF997ABD2}"/>
    <dgm:cxn modelId="{868A64EB-FCE7-4E68-B4A8-7DF5DFBD965F}" srcId="{91D33AB2-3EAE-4249-BF00-F5769641D6BE}" destId="{B1AE516F-310B-4FA9-A48F-22F8E84DD492}" srcOrd="5" destOrd="0" parTransId="{A08C02D3-7E68-4CC8-AD54-5534BDA6C05B}" sibTransId="{73DE1DF9-D648-4261-AE04-0821F87CA13B}"/>
    <dgm:cxn modelId="{5A2D7058-FFF9-4153-8835-9CBF255FCC18}" srcId="{91D33AB2-3EAE-4249-BF00-F5769641D6BE}" destId="{B3AE5EC0-9794-4529-8222-5006FC5699E1}" srcOrd="10" destOrd="0" parTransId="{6BDBDAD8-6213-4143-915C-6303761D8B5C}" sibTransId="{35996DFF-74D8-4D53-871F-C8FBBAD74D15}"/>
    <dgm:cxn modelId="{AF95625A-B13B-446C-9471-2ED1B2D7C279}" srcId="{91D33AB2-3EAE-4249-BF00-F5769641D6BE}" destId="{98C81EEE-07AC-4EC9-B162-A854D6905FD0}" srcOrd="16" destOrd="0" parTransId="{B22D50B2-47FE-4F43-B7B1-0781D947A504}" sibTransId="{DA9F7F77-3856-49B6-855F-9313D5C095C2}"/>
    <dgm:cxn modelId="{98C44D4E-39FD-4A14-9174-9470DB0041EA}" type="presOf" srcId="{90603115-0024-4656-9F01-D7FB7BBB477E}" destId="{A03B437A-872B-4471-B32D-ECC974198B8C}" srcOrd="0" destOrd="0" presId="urn:microsoft.com/office/officeart/2005/8/layout/default"/>
    <dgm:cxn modelId="{CD1A069B-09DA-4F41-98DB-94FA796974A2}" srcId="{91D33AB2-3EAE-4249-BF00-F5769641D6BE}" destId="{31C09039-8E74-4693-9738-5188737B62CD}" srcOrd="4" destOrd="0" parTransId="{C307AA4E-4DC0-4B09-96B2-2FB44BB51554}" sibTransId="{C797B85C-4279-4F64-B6A0-24B53C0BBDDF}"/>
    <dgm:cxn modelId="{F5FCB890-5AD4-4AFE-B9C5-8105F344A4C0}" srcId="{91D33AB2-3EAE-4249-BF00-F5769641D6BE}" destId="{CDD73DED-8224-4948-98A6-A56D367B5F2B}" srcOrd="2" destOrd="0" parTransId="{4F60BC87-5D4E-47B2-A49D-A71CD18A44A9}" sibTransId="{028888CB-D353-481A-80E6-1B12EB84E803}"/>
    <dgm:cxn modelId="{073C229C-73A1-462A-BB89-033E273F1554}" type="presOf" srcId="{AD8F44D7-34E7-4FD2-A62B-50DF0471CBA4}" destId="{9216315B-B69E-4421-B964-094F83F7C800}" srcOrd="0" destOrd="0" presId="urn:microsoft.com/office/officeart/2005/8/layout/default"/>
    <dgm:cxn modelId="{CF5A0C21-80BE-4433-9C19-3124D86C7993}" srcId="{91D33AB2-3EAE-4249-BF00-F5769641D6BE}" destId="{AD8F44D7-34E7-4FD2-A62B-50DF0471CBA4}" srcOrd="15" destOrd="0" parTransId="{B373778A-9D04-4D14-9241-216A57AB5462}" sibTransId="{EE5D7081-0D01-4A04-BCF0-FDA2871C606A}"/>
    <dgm:cxn modelId="{A67F378E-DFD4-4F9E-8B16-C1C3ECC0D3F6}" type="presOf" srcId="{B2F93B1A-B812-4425-868C-CDF17444D02B}" destId="{A1B137F8-3A25-42AB-A619-DAFC091D51CE}" srcOrd="0" destOrd="0" presId="urn:microsoft.com/office/officeart/2005/8/layout/default"/>
    <dgm:cxn modelId="{43F77FA0-DEDC-4419-99D1-C3B73621F6FE}" type="presOf" srcId="{A14F0A80-9ABF-45B6-8B56-CDDA8DB78D16}" destId="{3E16A01E-FE51-46A9-9EB9-F7EC7761A93E}" srcOrd="0" destOrd="0" presId="urn:microsoft.com/office/officeart/2005/8/layout/default"/>
    <dgm:cxn modelId="{8D7336C8-FD79-422B-8A12-5BAFE0B4C7F1}" type="presOf" srcId="{98C81EEE-07AC-4EC9-B162-A854D6905FD0}" destId="{80394AF8-CA6F-4FCE-8001-DCD61213C441}" srcOrd="0" destOrd="0" presId="urn:microsoft.com/office/officeart/2005/8/layout/default"/>
    <dgm:cxn modelId="{F1D59AC9-BF77-45FA-AC4B-7FACB2C2E011}" type="presOf" srcId="{B3AE5EC0-9794-4529-8222-5006FC5699E1}" destId="{2921F887-9AC1-4E75-89D0-9925F956B17E}" srcOrd="0" destOrd="0" presId="urn:microsoft.com/office/officeart/2005/8/layout/default"/>
    <dgm:cxn modelId="{A1351D42-3047-41AD-B8A3-2E7D8C7B77A5}" type="presOf" srcId="{CDD73DED-8224-4948-98A6-A56D367B5F2B}" destId="{2290EECC-A9EF-45B4-A78C-DBBC8813D359}" srcOrd="0" destOrd="0" presId="urn:microsoft.com/office/officeart/2005/8/layout/default"/>
    <dgm:cxn modelId="{45BC1DC5-1900-43AE-B578-8AB206EA939D}" srcId="{91D33AB2-3EAE-4249-BF00-F5769641D6BE}" destId="{A14F0A80-9ABF-45B6-8B56-CDDA8DB78D16}" srcOrd="3" destOrd="0" parTransId="{58931BBC-DC81-4A17-9002-CB9F09C213A6}" sibTransId="{B528DFDB-86B4-47F9-B7D9-7CA7DD09F175}"/>
    <dgm:cxn modelId="{DD4963BC-7D93-448B-B32C-B518D31FB37C}" srcId="{91D33AB2-3EAE-4249-BF00-F5769641D6BE}" destId="{7F35BE05-86D7-4DDB-B95A-BC91E290562A}" srcOrd="12" destOrd="0" parTransId="{F539BD5E-378B-4F99-A476-700B5D0759A4}" sibTransId="{C52A3941-2B30-4088-AEE0-7725915A7BB9}"/>
    <dgm:cxn modelId="{51842F74-15D4-4811-A0E5-2DA04DFA459D}" type="presOf" srcId="{905E4439-5214-43FC-86F3-DFD4DCDED846}" destId="{F2C67129-03ED-4E01-8A95-C6BEABD41D14}" srcOrd="0" destOrd="0" presId="urn:microsoft.com/office/officeart/2005/8/layout/default"/>
    <dgm:cxn modelId="{2B3AB0B0-35DB-49FB-86B1-AD1755E62E34}" type="presParOf" srcId="{A88CB57D-B05A-49D0-9304-26C391B6301C}" destId="{288340D0-799B-4799-8C14-3F89CE65368B}" srcOrd="0" destOrd="0" presId="urn:microsoft.com/office/officeart/2005/8/layout/default"/>
    <dgm:cxn modelId="{1188EFC9-F693-4C11-930A-9CBBC4679440}" type="presParOf" srcId="{A88CB57D-B05A-49D0-9304-26C391B6301C}" destId="{B0FB718F-55B0-4D92-9555-B8DE85B0F3AE}" srcOrd="1" destOrd="0" presId="urn:microsoft.com/office/officeart/2005/8/layout/default"/>
    <dgm:cxn modelId="{5638633A-AB74-44C0-82AD-4159A79FB76D}" type="presParOf" srcId="{A88CB57D-B05A-49D0-9304-26C391B6301C}" destId="{D4C404CB-6081-4E95-9F5F-65D0EC27C4C3}" srcOrd="2" destOrd="0" presId="urn:microsoft.com/office/officeart/2005/8/layout/default"/>
    <dgm:cxn modelId="{995C992B-264C-4FE6-9D31-633AB3473F04}" type="presParOf" srcId="{A88CB57D-B05A-49D0-9304-26C391B6301C}" destId="{CFED16D1-F055-46FB-AA95-C3308BE4F8A9}" srcOrd="3" destOrd="0" presId="urn:microsoft.com/office/officeart/2005/8/layout/default"/>
    <dgm:cxn modelId="{A8712EB3-E166-483A-9125-1E84B93F72C0}" type="presParOf" srcId="{A88CB57D-B05A-49D0-9304-26C391B6301C}" destId="{2290EECC-A9EF-45B4-A78C-DBBC8813D359}" srcOrd="4" destOrd="0" presId="urn:microsoft.com/office/officeart/2005/8/layout/default"/>
    <dgm:cxn modelId="{E17C5AF0-95A1-42FD-851A-50ADA1856428}" type="presParOf" srcId="{A88CB57D-B05A-49D0-9304-26C391B6301C}" destId="{200B34BB-CD62-454E-9681-3DCD4E6A4DF8}" srcOrd="5" destOrd="0" presId="urn:microsoft.com/office/officeart/2005/8/layout/default"/>
    <dgm:cxn modelId="{0C97EADE-4775-4081-B200-E9B8785FFC09}" type="presParOf" srcId="{A88CB57D-B05A-49D0-9304-26C391B6301C}" destId="{3E16A01E-FE51-46A9-9EB9-F7EC7761A93E}" srcOrd="6" destOrd="0" presId="urn:microsoft.com/office/officeart/2005/8/layout/default"/>
    <dgm:cxn modelId="{D3134082-7551-4DCD-A9F0-8C39171178CE}" type="presParOf" srcId="{A88CB57D-B05A-49D0-9304-26C391B6301C}" destId="{33BA5A3F-64CD-4478-B0D0-B36294E8483A}" srcOrd="7" destOrd="0" presId="urn:microsoft.com/office/officeart/2005/8/layout/default"/>
    <dgm:cxn modelId="{64C74E70-7C70-489E-9331-5062ABF5A76E}" type="presParOf" srcId="{A88CB57D-B05A-49D0-9304-26C391B6301C}" destId="{A84A09CB-9B87-4F6D-A360-78EDC4CE5167}" srcOrd="8" destOrd="0" presId="urn:microsoft.com/office/officeart/2005/8/layout/default"/>
    <dgm:cxn modelId="{9C101FC0-9219-4C10-B66C-41EE724A9414}" type="presParOf" srcId="{A88CB57D-B05A-49D0-9304-26C391B6301C}" destId="{05BF5A90-ECE9-4DB7-BC59-B18E2C9D5C91}" srcOrd="9" destOrd="0" presId="urn:microsoft.com/office/officeart/2005/8/layout/default"/>
    <dgm:cxn modelId="{267C6373-2742-468C-9172-278451E23C2B}" type="presParOf" srcId="{A88CB57D-B05A-49D0-9304-26C391B6301C}" destId="{B17A4DB7-47C6-4167-93A3-F55C9167AE05}" srcOrd="10" destOrd="0" presId="urn:microsoft.com/office/officeart/2005/8/layout/default"/>
    <dgm:cxn modelId="{0079C20F-CEF2-48BD-9BA7-D283677F0F5A}" type="presParOf" srcId="{A88CB57D-B05A-49D0-9304-26C391B6301C}" destId="{FD02D295-CC42-4801-8006-99EAA6021796}" srcOrd="11" destOrd="0" presId="urn:microsoft.com/office/officeart/2005/8/layout/default"/>
    <dgm:cxn modelId="{B19B2840-33AF-498D-AE66-AA2506D6A77E}" type="presParOf" srcId="{A88CB57D-B05A-49D0-9304-26C391B6301C}" destId="{F2C67129-03ED-4E01-8A95-C6BEABD41D14}" srcOrd="12" destOrd="0" presId="urn:microsoft.com/office/officeart/2005/8/layout/default"/>
    <dgm:cxn modelId="{0E4489DC-E824-481A-92B8-F58E7519088D}" type="presParOf" srcId="{A88CB57D-B05A-49D0-9304-26C391B6301C}" destId="{5BDCF905-EDF3-4E49-923C-F1C4A17B791F}" srcOrd="13" destOrd="0" presId="urn:microsoft.com/office/officeart/2005/8/layout/default"/>
    <dgm:cxn modelId="{26E4231A-3A36-44CA-AA96-9B61FE3AC21D}" type="presParOf" srcId="{A88CB57D-B05A-49D0-9304-26C391B6301C}" destId="{2783FFA6-2C0E-4C11-B7DD-5C50FAE4ED26}" srcOrd="14" destOrd="0" presId="urn:microsoft.com/office/officeart/2005/8/layout/default"/>
    <dgm:cxn modelId="{A601F475-6DE8-4C33-95C5-E61F9ED51106}" type="presParOf" srcId="{A88CB57D-B05A-49D0-9304-26C391B6301C}" destId="{BD75E2D3-7928-4D78-9D70-85FED4E32B3A}" srcOrd="15" destOrd="0" presId="urn:microsoft.com/office/officeart/2005/8/layout/default"/>
    <dgm:cxn modelId="{E4E574E8-8C58-42B8-8036-42EBCF6E187E}" type="presParOf" srcId="{A88CB57D-B05A-49D0-9304-26C391B6301C}" destId="{725A7FCB-E022-4D12-AADE-2D8B78B57FB6}" srcOrd="16" destOrd="0" presId="urn:microsoft.com/office/officeart/2005/8/layout/default"/>
    <dgm:cxn modelId="{8B021FBA-6B21-4FC6-AA0B-0D0D03D5B46E}" type="presParOf" srcId="{A88CB57D-B05A-49D0-9304-26C391B6301C}" destId="{BE12C712-CFCB-4DD0-88D4-4C23EEB658AD}" srcOrd="17" destOrd="0" presId="urn:microsoft.com/office/officeart/2005/8/layout/default"/>
    <dgm:cxn modelId="{941A2D30-5150-449E-B6DF-49063887694F}" type="presParOf" srcId="{A88CB57D-B05A-49D0-9304-26C391B6301C}" destId="{A1B137F8-3A25-42AB-A619-DAFC091D51CE}" srcOrd="18" destOrd="0" presId="urn:microsoft.com/office/officeart/2005/8/layout/default"/>
    <dgm:cxn modelId="{1E771127-DB90-4252-8AE9-F8FB6F23105D}" type="presParOf" srcId="{A88CB57D-B05A-49D0-9304-26C391B6301C}" destId="{B6129F08-83FF-4437-87B9-4D9B9F2AC28E}" srcOrd="19" destOrd="0" presId="urn:microsoft.com/office/officeart/2005/8/layout/default"/>
    <dgm:cxn modelId="{EC053536-C007-4255-862F-EE03B51F6AD6}" type="presParOf" srcId="{A88CB57D-B05A-49D0-9304-26C391B6301C}" destId="{2921F887-9AC1-4E75-89D0-9925F956B17E}" srcOrd="20" destOrd="0" presId="urn:microsoft.com/office/officeart/2005/8/layout/default"/>
    <dgm:cxn modelId="{28BD33AD-58AD-4858-9A60-E8ACEFF7C253}" type="presParOf" srcId="{A88CB57D-B05A-49D0-9304-26C391B6301C}" destId="{25B30968-FE58-4D9C-BB5D-BDC321340AC0}" srcOrd="21" destOrd="0" presId="urn:microsoft.com/office/officeart/2005/8/layout/default"/>
    <dgm:cxn modelId="{4C5C4C79-34AA-49F9-B275-020453D4D082}" type="presParOf" srcId="{A88CB57D-B05A-49D0-9304-26C391B6301C}" destId="{55638B84-6861-4EBE-BFCF-2E2F54F31CA4}" srcOrd="22" destOrd="0" presId="urn:microsoft.com/office/officeart/2005/8/layout/default"/>
    <dgm:cxn modelId="{9F6C0DE8-8F93-4BB9-AE9A-54A03BC2A167}" type="presParOf" srcId="{A88CB57D-B05A-49D0-9304-26C391B6301C}" destId="{6A6DF3E2-A5DB-4135-AD97-EA281F37A571}" srcOrd="23" destOrd="0" presId="urn:microsoft.com/office/officeart/2005/8/layout/default"/>
    <dgm:cxn modelId="{B828972F-05C6-407D-9E55-BB31E5C2244D}" type="presParOf" srcId="{A88CB57D-B05A-49D0-9304-26C391B6301C}" destId="{DA4BD3DB-86A7-4C50-9CFA-4EEA6F6CB160}" srcOrd="24" destOrd="0" presId="urn:microsoft.com/office/officeart/2005/8/layout/default"/>
    <dgm:cxn modelId="{EC1371F1-F0B4-4086-9B23-F276515FB03A}" type="presParOf" srcId="{A88CB57D-B05A-49D0-9304-26C391B6301C}" destId="{D7B94557-EC5A-4CF7-83BC-986C4137BBAA}" srcOrd="25" destOrd="0" presId="urn:microsoft.com/office/officeart/2005/8/layout/default"/>
    <dgm:cxn modelId="{734F0B42-F60E-4909-89EF-ABF884026261}" type="presParOf" srcId="{A88CB57D-B05A-49D0-9304-26C391B6301C}" destId="{A03B437A-872B-4471-B32D-ECC974198B8C}" srcOrd="26" destOrd="0" presId="urn:microsoft.com/office/officeart/2005/8/layout/default"/>
    <dgm:cxn modelId="{3154FF03-463A-4B81-9B7B-FE12AA01A093}" type="presParOf" srcId="{A88CB57D-B05A-49D0-9304-26C391B6301C}" destId="{3B776672-C595-4633-BEA1-0A748EDEBD7A}" srcOrd="27" destOrd="0" presId="urn:microsoft.com/office/officeart/2005/8/layout/default"/>
    <dgm:cxn modelId="{3F57D5CF-3972-491A-8C68-434FF4B87686}" type="presParOf" srcId="{A88CB57D-B05A-49D0-9304-26C391B6301C}" destId="{9E66CDA3-739E-4BD9-8259-324751C5D65B}" srcOrd="28" destOrd="0" presId="urn:microsoft.com/office/officeart/2005/8/layout/default"/>
    <dgm:cxn modelId="{AF7300F1-FDCA-42EB-8C43-AD46927DEC82}" type="presParOf" srcId="{A88CB57D-B05A-49D0-9304-26C391B6301C}" destId="{23413738-BE3C-42BF-9AD1-28D78EA920C4}" srcOrd="29" destOrd="0" presId="urn:microsoft.com/office/officeart/2005/8/layout/default"/>
    <dgm:cxn modelId="{1AB74818-8C8E-46FC-A562-BDACD9A85460}" type="presParOf" srcId="{A88CB57D-B05A-49D0-9304-26C391B6301C}" destId="{9216315B-B69E-4421-B964-094F83F7C800}" srcOrd="30" destOrd="0" presId="urn:microsoft.com/office/officeart/2005/8/layout/default"/>
    <dgm:cxn modelId="{436D819B-2CFD-492C-83C6-E0F6686B2A0F}" type="presParOf" srcId="{A88CB57D-B05A-49D0-9304-26C391B6301C}" destId="{E3511501-00D6-4F5D-BAB6-4A1B1D9E14E3}" srcOrd="31" destOrd="0" presId="urn:microsoft.com/office/officeart/2005/8/layout/default"/>
    <dgm:cxn modelId="{E331C5AF-133E-4BC9-B9F1-6B7B9247B6A6}" type="presParOf" srcId="{A88CB57D-B05A-49D0-9304-26C391B6301C}" destId="{80394AF8-CA6F-4FCE-8001-DCD61213C441}" srcOrd="32" destOrd="0" presId="urn:microsoft.com/office/officeart/2005/8/layout/default"/>
    <dgm:cxn modelId="{B813A86E-D194-407B-9120-9AC08DCEC051}" type="presParOf" srcId="{A88CB57D-B05A-49D0-9304-26C391B6301C}" destId="{C39182B9-EA38-49AF-A151-E2FF21C330E1}" srcOrd="33" destOrd="0" presId="urn:microsoft.com/office/officeart/2005/8/layout/default"/>
    <dgm:cxn modelId="{4207A4D6-FED4-4F1F-9265-C83D195651CB}" type="presParOf" srcId="{A88CB57D-B05A-49D0-9304-26C391B6301C}" destId="{689997EC-F15F-415F-833D-6CE37FD77E6B}" srcOrd="3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35B9A16D-3403-4C3E-BB69-6F1BB118B009}"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IN"/>
        </a:p>
      </dgm:t>
    </dgm:pt>
    <dgm:pt modelId="{C10E6102-B3EB-4143-A925-2FC6A64ACFED}">
      <dgm:prSet phldrT="[Text]"/>
      <dgm:spPr/>
      <dgm:t>
        <a:bodyPr/>
        <a:lstStyle/>
        <a:p>
          <a:pPr algn="ctr"/>
          <a:r>
            <a:rPr lang="en-IN" smtClean="0"/>
            <a:t>A fabric can give away prizes from the same client and one content related client interview can be done in bigger fabrics. all fabrics will be thematically integrated in the CLB and CLB wont be changed necessarily for a fabric.</a:t>
          </a:r>
          <a:endParaRPr lang="en-IN"/>
        </a:p>
      </dgm:t>
    </dgm:pt>
    <dgm:pt modelId="{D2859525-739D-4C5F-95AD-3C0EAC7FE85A}" type="parTrans" cxnId="{2FBAAC3F-39B0-46F2-9958-0CCFDC105167}">
      <dgm:prSet/>
      <dgm:spPr/>
      <dgm:t>
        <a:bodyPr/>
        <a:lstStyle/>
        <a:p>
          <a:endParaRPr lang="en-IN"/>
        </a:p>
      </dgm:t>
    </dgm:pt>
    <dgm:pt modelId="{7EAA9605-495C-42C7-B328-E9914DE669EE}" type="sibTrans" cxnId="{2FBAAC3F-39B0-46F2-9958-0CCFDC105167}">
      <dgm:prSet/>
      <dgm:spPr/>
      <dgm:t>
        <a:bodyPr/>
        <a:lstStyle/>
        <a:p>
          <a:endParaRPr lang="en-IN"/>
        </a:p>
      </dgm:t>
    </dgm:pt>
    <dgm:pt modelId="{35BC32B8-B3C0-4423-98A4-7D6D446CC44A}">
      <dgm:prSet/>
      <dgm:spPr/>
      <dgm:t>
        <a:bodyPr/>
        <a:lstStyle/>
        <a:p>
          <a:pPr algn="ctr"/>
          <a:r>
            <a:rPr lang="en-IN" smtClean="0"/>
            <a:t>Fabric to be discussed 3 working days in advance.</a:t>
          </a:r>
          <a:endParaRPr lang="en-IN" dirty="0"/>
        </a:p>
      </dgm:t>
    </dgm:pt>
    <dgm:pt modelId="{6FD4049F-87B4-4D29-982F-5342B0DDF80C}" type="parTrans" cxnId="{6602A82D-69F0-439A-9A5B-5E72DD186964}">
      <dgm:prSet/>
      <dgm:spPr/>
      <dgm:t>
        <a:bodyPr/>
        <a:lstStyle/>
        <a:p>
          <a:endParaRPr lang="en-IN"/>
        </a:p>
      </dgm:t>
    </dgm:pt>
    <dgm:pt modelId="{5FD275C6-387D-41F4-9F7E-EFB644B25653}" type="sibTrans" cxnId="{6602A82D-69F0-439A-9A5B-5E72DD186964}">
      <dgm:prSet/>
      <dgm:spPr/>
      <dgm:t>
        <a:bodyPr/>
        <a:lstStyle/>
        <a:p>
          <a:endParaRPr lang="en-IN"/>
        </a:p>
      </dgm:t>
    </dgm:pt>
    <dgm:pt modelId="{EAEF27DA-EE9D-4CA5-9B2A-AD70E6A6E169}">
      <dgm:prSet/>
      <dgm:spPr/>
      <dgm:t>
        <a:bodyPr/>
        <a:lstStyle/>
        <a:p>
          <a:pPr algn="ctr"/>
          <a:r>
            <a:rPr lang="en-IN" smtClean="0"/>
            <a:t>Only 1 fabric allowed per week per show. </a:t>
          </a:r>
          <a:endParaRPr lang="en-IN" dirty="0" smtClean="0"/>
        </a:p>
      </dgm:t>
    </dgm:pt>
    <dgm:pt modelId="{C7075732-8449-4725-948D-9F96FA9F1761}" type="parTrans" cxnId="{AA4C01CD-5C9D-4357-AA28-5B6B165679C3}">
      <dgm:prSet/>
      <dgm:spPr/>
      <dgm:t>
        <a:bodyPr/>
        <a:lstStyle/>
        <a:p>
          <a:endParaRPr lang="en-IN"/>
        </a:p>
      </dgm:t>
    </dgm:pt>
    <dgm:pt modelId="{1D396EF2-FD9F-40F9-8E6A-CACEFA21D623}" type="sibTrans" cxnId="{AA4C01CD-5C9D-4357-AA28-5B6B165679C3}">
      <dgm:prSet/>
      <dgm:spPr/>
      <dgm:t>
        <a:bodyPr/>
        <a:lstStyle/>
        <a:p>
          <a:endParaRPr lang="en-IN"/>
        </a:p>
      </dgm:t>
    </dgm:pt>
    <dgm:pt modelId="{E1F77E74-D168-41D2-9F16-3D3AE054518C}">
      <dgm:prSet/>
      <dgm:spPr/>
      <dgm:t>
        <a:bodyPr/>
        <a:lstStyle/>
        <a:p>
          <a:pPr algn="ctr"/>
          <a:r>
            <a:rPr lang="en-IN" dirty="0" smtClean="0"/>
            <a:t>Same theme fabrics (for e.g. environment conservation theme for </a:t>
          </a:r>
          <a:r>
            <a:rPr lang="en-IN" dirty="0" err="1" smtClean="0"/>
            <a:t>maruti</a:t>
          </a:r>
          <a:r>
            <a:rPr lang="en-IN" dirty="0" smtClean="0"/>
            <a:t> as well as </a:t>
          </a:r>
          <a:r>
            <a:rPr lang="en-IN" dirty="0" err="1" smtClean="0"/>
            <a:t>volkswagen</a:t>
          </a:r>
          <a:r>
            <a:rPr lang="en-IN" dirty="0" smtClean="0"/>
            <a:t>) cannot be repeated before 4 weeks on the station.</a:t>
          </a:r>
          <a:endParaRPr lang="en-IN" dirty="0"/>
        </a:p>
      </dgm:t>
    </dgm:pt>
    <dgm:pt modelId="{41EC7CF2-8F0A-4307-B706-02DDBCFCED9C}" type="parTrans" cxnId="{237F31D0-532B-4B4D-B868-90AB21197F10}">
      <dgm:prSet/>
      <dgm:spPr/>
      <dgm:t>
        <a:bodyPr/>
        <a:lstStyle/>
        <a:p>
          <a:endParaRPr lang="en-IN"/>
        </a:p>
      </dgm:t>
    </dgm:pt>
    <dgm:pt modelId="{BEE5C548-FBDF-4A9D-9B63-9D92D29235AD}" type="sibTrans" cxnId="{237F31D0-532B-4B4D-B868-90AB21197F10}">
      <dgm:prSet/>
      <dgm:spPr/>
      <dgm:t>
        <a:bodyPr/>
        <a:lstStyle/>
        <a:p>
          <a:endParaRPr lang="en-IN"/>
        </a:p>
      </dgm:t>
    </dgm:pt>
    <dgm:pt modelId="{025FDF48-6131-4B7D-82BE-876B6E11CE21}">
      <dgm:prSet/>
      <dgm:spPr/>
      <dgm:t>
        <a:bodyPr/>
        <a:lstStyle/>
        <a:p>
          <a:pPr algn="ctr"/>
          <a:r>
            <a:rPr lang="en-IN" dirty="0" smtClean="0"/>
            <a:t>Maximum of 1 fabrics in a day (brands / Clients).</a:t>
          </a:r>
          <a:endParaRPr lang="en-IN" dirty="0"/>
        </a:p>
      </dgm:t>
    </dgm:pt>
    <dgm:pt modelId="{9AF9BA89-86DC-45BA-8DC4-B46C184BFC10}" type="parTrans" cxnId="{F7644745-BBE9-4832-8B61-967EE49039D5}">
      <dgm:prSet/>
      <dgm:spPr/>
      <dgm:t>
        <a:bodyPr/>
        <a:lstStyle/>
        <a:p>
          <a:endParaRPr lang="en-IN"/>
        </a:p>
      </dgm:t>
    </dgm:pt>
    <dgm:pt modelId="{2D44FBF0-1EC7-47DA-B862-A2DF861111FD}" type="sibTrans" cxnId="{F7644745-BBE9-4832-8B61-967EE49039D5}">
      <dgm:prSet/>
      <dgm:spPr/>
      <dgm:t>
        <a:bodyPr/>
        <a:lstStyle/>
        <a:p>
          <a:endParaRPr lang="en-IN"/>
        </a:p>
      </dgm:t>
    </dgm:pt>
    <dgm:pt modelId="{0CD040C6-3C9A-4B09-A190-8D90174429EF}" type="pres">
      <dgm:prSet presAssocID="{35B9A16D-3403-4C3E-BB69-6F1BB118B009}" presName="vert0" presStyleCnt="0">
        <dgm:presLayoutVars>
          <dgm:dir/>
          <dgm:animOne val="branch"/>
          <dgm:animLvl val="lvl"/>
        </dgm:presLayoutVars>
      </dgm:prSet>
      <dgm:spPr/>
    </dgm:pt>
    <dgm:pt modelId="{4D09FE2D-AACC-4608-ACDF-7B5C4F686D43}" type="pres">
      <dgm:prSet presAssocID="{C10E6102-B3EB-4143-A925-2FC6A64ACFED}" presName="thickLine" presStyleLbl="alignNode1" presStyleIdx="0" presStyleCnt="5"/>
      <dgm:spPr/>
    </dgm:pt>
    <dgm:pt modelId="{C6667711-D39C-44B6-B8BF-20567BB6C2FE}" type="pres">
      <dgm:prSet presAssocID="{C10E6102-B3EB-4143-A925-2FC6A64ACFED}" presName="horz1" presStyleCnt="0"/>
      <dgm:spPr/>
    </dgm:pt>
    <dgm:pt modelId="{42882500-38CC-4EB1-BF79-7911290CB860}" type="pres">
      <dgm:prSet presAssocID="{C10E6102-B3EB-4143-A925-2FC6A64ACFED}" presName="tx1" presStyleLbl="revTx" presStyleIdx="0" presStyleCnt="5"/>
      <dgm:spPr/>
      <dgm:t>
        <a:bodyPr/>
        <a:lstStyle/>
        <a:p>
          <a:endParaRPr lang="en-IN"/>
        </a:p>
      </dgm:t>
    </dgm:pt>
    <dgm:pt modelId="{D0C004F3-4DDC-4A7E-A151-97287E21396E}" type="pres">
      <dgm:prSet presAssocID="{C10E6102-B3EB-4143-A925-2FC6A64ACFED}" presName="vert1" presStyleCnt="0"/>
      <dgm:spPr/>
    </dgm:pt>
    <dgm:pt modelId="{CF7D66B2-469C-4E49-B87F-7CE76EF2986C}" type="pres">
      <dgm:prSet presAssocID="{35BC32B8-B3C0-4423-98A4-7D6D446CC44A}" presName="thickLine" presStyleLbl="alignNode1" presStyleIdx="1" presStyleCnt="5"/>
      <dgm:spPr/>
    </dgm:pt>
    <dgm:pt modelId="{B6134C44-453C-4A05-8904-26581519B1AC}" type="pres">
      <dgm:prSet presAssocID="{35BC32B8-B3C0-4423-98A4-7D6D446CC44A}" presName="horz1" presStyleCnt="0"/>
      <dgm:spPr/>
    </dgm:pt>
    <dgm:pt modelId="{76945ABD-6F64-4A72-93FB-D61534CD5B64}" type="pres">
      <dgm:prSet presAssocID="{35BC32B8-B3C0-4423-98A4-7D6D446CC44A}" presName="tx1" presStyleLbl="revTx" presStyleIdx="1" presStyleCnt="5"/>
      <dgm:spPr/>
    </dgm:pt>
    <dgm:pt modelId="{2164B52A-B565-4AA0-9868-C25FBC84AAD5}" type="pres">
      <dgm:prSet presAssocID="{35BC32B8-B3C0-4423-98A4-7D6D446CC44A}" presName="vert1" presStyleCnt="0"/>
      <dgm:spPr/>
    </dgm:pt>
    <dgm:pt modelId="{6E4E8259-4537-4309-A33A-09AB3DA73C29}" type="pres">
      <dgm:prSet presAssocID="{EAEF27DA-EE9D-4CA5-9B2A-AD70E6A6E169}" presName="thickLine" presStyleLbl="alignNode1" presStyleIdx="2" presStyleCnt="5"/>
      <dgm:spPr/>
    </dgm:pt>
    <dgm:pt modelId="{62E0C250-EFC4-4E72-AC4D-5425C7EEE2B8}" type="pres">
      <dgm:prSet presAssocID="{EAEF27DA-EE9D-4CA5-9B2A-AD70E6A6E169}" presName="horz1" presStyleCnt="0"/>
      <dgm:spPr/>
    </dgm:pt>
    <dgm:pt modelId="{627D76AB-E231-4C5F-88FF-4FF265BA1B50}" type="pres">
      <dgm:prSet presAssocID="{EAEF27DA-EE9D-4CA5-9B2A-AD70E6A6E169}" presName="tx1" presStyleLbl="revTx" presStyleIdx="2" presStyleCnt="5"/>
      <dgm:spPr/>
    </dgm:pt>
    <dgm:pt modelId="{2C01AA87-8F7F-4850-8B80-7E2711E6746C}" type="pres">
      <dgm:prSet presAssocID="{EAEF27DA-EE9D-4CA5-9B2A-AD70E6A6E169}" presName="vert1" presStyleCnt="0"/>
      <dgm:spPr/>
    </dgm:pt>
    <dgm:pt modelId="{8A8EA951-0F11-4538-B43D-2F73B9ED6782}" type="pres">
      <dgm:prSet presAssocID="{E1F77E74-D168-41D2-9F16-3D3AE054518C}" presName="thickLine" presStyleLbl="alignNode1" presStyleIdx="3" presStyleCnt="5"/>
      <dgm:spPr/>
    </dgm:pt>
    <dgm:pt modelId="{D0416852-2F07-449C-8B48-578AD28EBE21}" type="pres">
      <dgm:prSet presAssocID="{E1F77E74-D168-41D2-9F16-3D3AE054518C}" presName="horz1" presStyleCnt="0"/>
      <dgm:spPr/>
    </dgm:pt>
    <dgm:pt modelId="{AE8FF85C-C9C4-44F8-B669-A2D23214F6ED}" type="pres">
      <dgm:prSet presAssocID="{E1F77E74-D168-41D2-9F16-3D3AE054518C}" presName="tx1" presStyleLbl="revTx" presStyleIdx="3" presStyleCnt="5"/>
      <dgm:spPr/>
    </dgm:pt>
    <dgm:pt modelId="{AB4AE32A-B9ED-4E3C-95F3-C85622075FB4}" type="pres">
      <dgm:prSet presAssocID="{E1F77E74-D168-41D2-9F16-3D3AE054518C}" presName="vert1" presStyleCnt="0"/>
      <dgm:spPr/>
    </dgm:pt>
    <dgm:pt modelId="{8FA29505-D1DE-4A74-82D9-4BE72978E88E}" type="pres">
      <dgm:prSet presAssocID="{025FDF48-6131-4B7D-82BE-876B6E11CE21}" presName="thickLine" presStyleLbl="alignNode1" presStyleIdx="4" presStyleCnt="5"/>
      <dgm:spPr/>
    </dgm:pt>
    <dgm:pt modelId="{3657BDEF-7DF7-4270-B365-4EE10B998BF5}" type="pres">
      <dgm:prSet presAssocID="{025FDF48-6131-4B7D-82BE-876B6E11CE21}" presName="horz1" presStyleCnt="0"/>
      <dgm:spPr/>
    </dgm:pt>
    <dgm:pt modelId="{86180A2D-C5CA-4794-853B-4A3DECD6463B}" type="pres">
      <dgm:prSet presAssocID="{025FDF48-6131-4B7D-82BE-876B6E11CE21}" presName="tx1" presStyleLbl="revTx" presStyleIdx="4" presStyleCnt="5"/>
      <dgm:spPr/>
    </dgm:pt>
    <dgm:pt modelId="{651CD057-C46E-44B7-89B4-D147FF1DC4AD}" type="pres">
      <dgm:prSet presAssocID="{025FDF48-6131-4B7D-82BE-876B6E11CE21}" presName="vert1" presStyleCnt="0"/>
      <dgm:spPr/>
    </dgm:pt>
  </dgm:ptLst>
  <dgm:cxnLst>
    <dgm:cxn modelId="{237F31D0-532B-4B4D-B868-90AB21197F10}" srcId="{35B9A16D-3403-4C3E-BB69-6F1BB118B009}" destId="{E1F77E74-D168-41D2-9F16-3D3AE054518C}" srcOrd="3" destOrd="0" parTransId="{41EC7CF2-8F0A-4307-B706-02DDBCFCED9C}" sibTransId="{BEE5C548-FBDF-4A9D-9B63-9D92D29235AD}"/>
    <dgm:cxn modelId="{99A1F7AB-F6EE-493D-8CF6-10ED078FA54A}" type="presOf" srcId="{EAEF27DA-EE9D-4CA5-9B2A-AD70E6A6E169}" destId="{627D76AB-E231-4C5F-88FF-4FF265BA1B50}" srcOrd="0" destOrd="0" presId="urn:microsoft.com/office/officeart/2008/layout/LinedList"/>
    <dgm:cxn modelId="{7F4F7C61-C63B-45E1-B182-FB344CA5A551}" type="presOf" srcId="{C10E6102-B3EB-4143-A925-2FC6A64ACFED}" destId="{42882500-38CC-4EB1-BF79-7911290CB860}" srcOrd="0" destOrd="0" presId="urn:microsoft.com/office/officeart/2008/layout/LinedList"/>
    <dgm:cxn modelId="{F7644745-BBE9-4832-8B61-967EE49039D5}" srcId="{35B9A16D-3403-4C3E-BB69-6F1BB118B009}" destId="{025FDF48-6131-4B7D-82BE-876B6E11CE21}" srcOrd="4" destOrd="0" parTransId="{9AF9BA89-86DC-45BA-8DC4-B46C184BFC10}" sibTransId="{2D44FBF0-1EC7-47DA-B862-A2DF861111FD}"/>
    <dgm:cxn modelId="{75C380A7-4F54-4124-A6D3-3AD35EE2E76A}" type="presOf" srcId="{35B9A16D-3403-4C3E-BB69-6F1BB118B009}" destId="{0CD040C6-3C9A-4B09-A190-8D90174429EF}" srcOrd="0" destOrd="0" presId="urn:microsoft.com/office/officeart/2008/layout/LinedList"/>
    <dgm:cxn modelId="{6602A82D-69F0-439A-9A5B-5E72DD186964}" srcId="{35B9A16D-3403-4C3E-BB69-6F1BB118B009}" destId="{35BC32B8-B3C0-4423-98A4-7D6D446CC44A}" srcOrd="1" destOrd="0" parTransId="{6FD4049F-87B4-4D29-982F-5342B0DDF80C}" sibTransId="{5FD275C6-387D-41F4-9F7E-EFB644B25653}"/>
    <dgm:cxn modelId="{2FBAAC3F-39B0-46F2-9958-0CCFDC105167}" srcId="{35B9A16D-3403-4C3E-BB69-6F1BB118B009}" destId="{C10E6102-B3EB-4143-A925-2FC6A64ACFED}" srcOrd="0" destOrd="0" parTransId="{D2859525-739D-4C5F-95AD-3C0EAC7FE85A}" sibTransId="{7EAA9605-495C-42C7-B328-E9914DE669EE}"/>
    <dgm:cxn modelId="{30EAE8D0-5C32-4F6C-86DF-BCD7CC49C8BD}" type="presOf" srcId="{E1F77E74-D168-41D2-9F16-3D3AE054518C}" destId="{AE8FF85C-C9C4-44F8-B669-A2D23214F6ED}" srcOrd="0" destOrd="0" presId="urn:microsoft.com/office/officeart/2008/layout/LinedList"/>
    <dgm:cxn modelId="{AA4C01CD-5C9D-4357-AA28-5B6B165679C3}" srcId="{35B9A16D-3403-4C3E-BB69-6F1BB118B009}" destId="{EAEF27DA-EE9D-4CA5-9B2A-AD70E6A6E169}" srcOrd="2" destOrd="0" parTransId="{C7075732-8449-4725-948D-9F96FA9F1761}" sibTransId="{1D396EF2-FD9F-40F9-8E6A-CACEFA21D623}"/>
    <dgm:cxn modelId="{B65FF9B3-E432-4420-B765-38A7F1AD4CFF}" type="presOf" srcId="{35BC32B8-B3C0-4423-98A4-7D6D446CC44A}" destId="{76945ABD-6F64-4A72-93FB-D61534CD5B64}" srcOrd="0" destOrd="0" presId="urn:microsoft.com/office/officeart/2008/layout/LinedList"/>
    <dgm:cxn modelId="{BE4CB84C-9AEB-4FF8-B17D-3B8AB65C0583}" type="presOf" srcId="{025FDF48-6131-4B7D-82BE-876B6E11CE21}" destId="{86180A2D-C5CA-4794-853B-4A3DECD6463B}" srcOrd="0" destOrd="0" presId="urn:microsoft.com/office/officeart/2008/layout/LinedList"/>
    <dgm:cxn modelId="{C94F9F37-BD8F-4BE7-93F0-F9387D34F97A}" type="presParOf" srcId="{0CD040C6-3C9A-4B09-A190-8D90174429EF}" destId="{4D09FE2D-AACC-4608-ACDF-7B5C4F686D43}" srcOrd="0" destOrd="0" presId="urn:microsoft.com/office/officeart/2008/layout/LinedList"/>
    <dgm:cxn modelId="{008BF0CA-0C58-46FB-AB9F-22250FBFA1EC}" type="presParOf" srcId="{0CD040C6-3C9A-4B09-A190-8D90174429EF}" destId="{C6667711-D39C-44B6-B8BF-20567BB6C2FE}" srcOrd="1" destOrd="0" presId="urn:microsoft.com/office/officeart/2008/layout/LinedList"/>
    <dgm:cxn modelId="{3B56A0EB-A9C2-4EFC-9200-1F5DD518B700}" type="presParOf" srcId="{C6667711-D39C-44B6-B8BF-20567BB6C2FE}" destId="{42882500-38CC-4EB1-BF79-7911290CB860}" srcOrd="0" destOrd="0" presId="urn:microsoft.com/office/officeart/2008/layout/LinedList"/>
    <dgm:cxn modelId="{9AFB51BE-84D4-4899-BDF6-8B297E33FFFC}" type="presParOf" srcId="{C6667711-D39C-44B6-B8BF-20567BB6C2FE}" destId="{D0C004F3-4DDC-4A7E-A151-97287E21396E}" srcOrd="1" destOrd="0" presId="urn:microsoft.com/office/officeart/2008/layout/LinedList"/>
    <dgm:cxn modelId="{84327E2E-CD60-4F7D-AD85-42D631474559}" type="presParOf" srcId="{0CD040C6-3C9A-4B09-A190-8D90174429EF}" destId="{CF7D66B2-469C-4E49-B87F-7CE76EF2986C}" srcOrd="2" destOrd="0" presId="urn:microsoft.com/office/officeart/2008/layout/LinedList"/>
    <dgm:cxn modelId="{4D9958B9-3DBE-484B-B0FB-88EBE0729E87}" type="presParOf" srcId="{0CD040C6-3C9A-4B09-A190-8D90174429EF}" destId="{B6134C44-453C-4A05-8904-26581519B1AC}" srcOrd="3" destOrd="0" presId="urn:microsoft.com/office/officeart/2008/layout/LinedList"/>
    <dgm:cxn modelId="{806CC58B-2D54-477C-AFBF-CE936E7D2805}" type="presParOf" srcId="{B6134C44-453C-4A05-8904-26581519B1AC}" destId="{76945ABD-6F64-4A72-93FB-D61534CD5B64}" srcOrd="0" destOrd="0" presId="urn:microsoft.com/office/officeart/2008/layout/LinedList"/>
    <dgm:cxn modelId="{4548D473-78F6-449C-A61F-CAFEBFD5DA53}" type="presParOf" srcId="{B6134C44-453C-4A05-8904-26581519B1AC}" destId="{2164B52A-B565-4AA0-9868-C25FBC84AAD5}" srcOrd="1" destOrd="0" presId="urn:microsoft.com/office/officeart/2008/layout/LinedList"/>
    <dgm:cxn modelId="{4C457ABB-8682-4050-BF5C-13C0C431B867}" type="presParOf" srcId="{0CD040C6-3C9A-4B09-A190-8D90174429EF}" destId="{6E4E8259-4537-4309-A33A-09AB3DA73C29}" srcOrd="4" destOrd="0" presId="urn:microsoft.com/office/officeart/2008/layout/LinedList"/>
    <dgm:cxn modelId="{747027BB-E5B2-481E-8064-EF21CF9A0F8D}" type="presParOf" srcId="{0CD040C6-3C9A-4B09-A190-8D90174429EF}" destId="{62E0C250-EFC4-4E72-AC4D-5425C7EEE2B8}" srcOrd="5" destOrd="0" presId="urn:microsoft.com/office/officeart/2008/layout/LinedList"/>
    <dgm:cxn modelId="{E837BCE2-E2AC-4413-8071-2BE495B40F99}" type="presParOf" srcId="{62E0C250-EFC4-4E72-AC4D-5425C7EEE2B8}" destId="{627D76AB-E231-4C5F-88FF-4FF265BA1B50}" srcOrd="0" destOrd="0" presId="urn:microsoft.com/office/officeart/2008/layout/LinedList"/>
    <dgm:cxn modelId="{D365FF7D-C9EB-4533-AED5-469C27A21A90}" type="presParOf" srcId="{62E0C250-EFC4-4E72-AC4D-5425C7EEE2B8}" destId="{2C01AA87-8F7F-4850-8B80-7E2711E6746C}" srcOrd="1" destOrd="0" presId="urn:microsoft.com/office/officeart/2008/layout/LinedList"/>
    <dgm:cxn modelId="{3664BA6C-AD14-404F-877E-68D52A07D9C3}" type="presParOf" srcId="{0CD040C6-3C9A-4B09-A190-8D90174429EF}" destId="{8A8EA951-0F11-4538-B43D-2F73B9ED6782}" srcOrd="6" destOrd="0" presId="urn:microsoft.com/office/officeart/2008/layout/LinedList"/>
    <dgm:cxn modelId="{997D2AD0-EBF5-4DA9-BBC9-8E1E9FA6B147}" type="presParOf" srcId="{0CD040C6-3C9A-4B09-A190-8D90174429EF}" destId="{D0416852-2F07-449C-8B48-578AD28EBE21}" srcOrd="7" destOrd="0" presId="urn:microsoft.com/office/officeart/2008/layout/LinedList"/>
    <dgm:cxn modelId="{185542D1-09F9-4E07-9555-1DC82A4A15BA}" type="presParOf" srcId="{D0416852-2F07-449C-8B48-578AD28EBE21}" destId="{AE8FF85C-C9C4-44F8-B669-A2D23214F6ED}" srcOrd="0" destOrd="0" presId="urn:microsoft.com/office/officeart/2008/layout/LinedList"/>
    <dgm:cxn modelId="{FB7F7AF3-40D3-492E-B8EF-3B4F8CB68955}" type="presParOf" srcId="{D0416852-2F07-449C-8B48-578AD28EBE21}" destId="{AB4AE32A-B9ED-4E3C-95F3-C85622075FB4}" srcOrd="1" destOrd="0" presId="urn:microsoft.com/office/officeart/2008/layout/LinedList"/>
    <dgm:cxn modelId="{5783B678-BF35-493D-843B-75702309E270}" type="presParOf" srcId="{0CD040C6-3C9A-4B09-A190-8D90174429EF}" destId="{8FA29505-D1DE-4A74-82D9-4BE72978E88E}" srcOrd="8" destOrd="0" presId="urn:microsoft.com/office/officeart/2008/layout/LinedList"/>
    <dgm:cxn modelId="{303BF069-A24A-4944-9C6C-7B91F1FA3BAF}" type="presParOf" srcId="{0CD040C6-3C9A-4B09-A190-8D90174429EF}" destId="{3657BDEF-7DF7-4270-B365-4EE10B998BF5}" srcOrd="9" destOrd="0" presId="urn:microsoft.com/office/officeart/2008/layout/LinedList"/>
    <dgm:cxn modelId="{1B538BBB-ABBF-44F6-B387-41DE4247245A}" type="presParOf" srcId="{3657BDEF-7DF7-4270-B365-4EE10B998BF5}" destId="{86180A2D-C5CA-4794-853B-4A3DECD6463B}" srcOrd="0" destOrd="0" presId="urn:microsoft.com/office/officeart/2008/layout/LinedList"/>
    <dgm:cxn modelId="{B31D37F4-3DA6-4C0D-B00F-0A84A6BDE93C}" type="presParOf" srcId="{3657BDEF-7DF7-4270-B365-4EE10B998BF5}" destId="{651CD057-C46E-44B7-89B4-D147FF1DC4AD}"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0E74F752-F9E9-4A22-9B7E-1FEBE79A9705}" type="doc">
      <dgm:prSet loTypeId="urn:microsoft.com/office/officeart/2008/layout/VerticalCurvedList" loCatId="list" qsTypeId="urn:microsoft.com/office/officeart/2005/8/quickstyle/simple1" qsCatId="simple" csTypeId="urn:microsoft.com/office/officeart/2005/8/colors/accent0_1" csCatId="mainScheme" phldr="1"/>
      <dgm:spPr/>
      <dgm:t>
        <a:bodyPr/>
        <a:lstStyle/>
        <a:p>
          <a:endParaRPr lang="en-IN"/>
        </a:p>
      </dgm:t>
    </dgm:pt>
    <dgm:pt modelId="{C5DEEF0B-80D6-411D-ABAD-627DF03B408F}">
      <dgm:prSet phldrT="[Text]"/>
      <dgm:spPr/>
      <dgm:t>
        <a:bodyPr/>
        <a:lstStyle/>
        <a:p>
          <a:r>
            <a:rPr lang="en-IN" smtClean="0"/>
            <a:t>Studio Shift- Broadcasting from a Location/ Moving Studio with a makeshift Studio.</a:t>
          </a:r>
          <a:endParaRPr lang="en-IN"/>
        </a:p>
      </dgm:t>
    </dgm:pt>
    <dgm:pt modelId="{7EF298D1-149D-46C4-BF31-81B6BDC1E682}" type="parTrans" cxnId="{6A0A6DAC-84C5-4F69-97B1-5F7B256D15E3}">
      <dgm:prSet/>
      <dgm:spPr/>
      <dgm:t>
        <a:bodyPr/>
        <a:lstStyle/>
        <a:p>
          <a:endParaRPr lang="en-IN"/>
        </a:p>
      </dgm:t>
    </dgm:pt>
    <dgm:pt modelId="{D6D05E19-49BD-46E0-AC43-E408C7521189}" type="sibTrans" cxnId="{6A0A6DAC-84C5-4F69-97B1-5F7B256D15E3}">
      <dgm:prSet/>
      <dgm:spPr/>
      <dgm:t>
        <a:bodyPr/>
        <a:lstStyle/>
        <a:p>
          <a:endParaRPr lang="en-IN"/>
        </a:p>
      </dgm:t>
    </dgm:pt>
    <dgm:pt modelId="{4A80B4BF-8DDC-428A-BA07-3D07AD6C6D98}">
      <dgm:prSet/>
      <dgm:spPr/>
      <dgm:t>
        <a:bodyPr/>
        <a:lstStyle/>
        <a:p>
          <a:r>
            <a:rPr lang="en-IN" smtClean="0"/>
            <a:t>Studio shifts to be proposed from a place which already has organic footfalls. For eg. A malls. Places like an IT park canteen, inside a jewellery store, a car showroom are not the places from where studio shift should be proposed.</a:t>
          </a:r>
          <a:endParaRPr lang="en-IN" dirty="0" smtClean="0"/>
        </a:p>
      </dgm:t>
    </dgm:pt>
    <dgm:pt modelId="{F8853585-A073-4BA8-A9B7-3FB1DF677E4B}" type="parTrans" cxnId="{1BF5DD6C-0FD4-434C-B725-F7DDFD299327}">
      <dgm:prSet/>
      <dgm:spPr/>
      <dgm:t>
        <a:bodyPr/>
        <a:lstStyle/>
        <a:p>
          <a:endParaRPr lang="en-IN"/>
        </a:p>
      </dgm:t>
    </dgm:pt>
    <dgm:pt modelId="{565468A2-6AB9-4A15-B646-1868E0431EED}" type="sibTrans" cxnId="{1BF5DD6C-0FD4-434C-B725-F7DDFD299327}">
      <dgm:prSet/>
      <dgm:spPr/>
      <dgm:t>
        <a:bodyPr/>
        <a:lstStyle/>
        <a:p>
          <a:endParaRPr lang="en-IN"/>
        </a:p>
      </dgm:t>
    </dgm:pt>
    <dgm:pt modelId="{2F482BAE-7777-419B-A608-6A06954BA9A3}">
      <dgm:prSet/>
      <dgm:spPr/>
      <dgm:t>
        <a:bodyPr/>
        <a:lstStyle/>
        <a:p>
          <a:r>
            <a:rPr lang="en-IN" smtClean="0"/>
            <a:t>Studio shift approvals to be taken a week in advance from the RPD / PD. </a:t>
          </a:r>
          <a:endParaRPr lang="en-IN" dirty="0" smtClean="0"/>
        </a:p>
      </dgm:t>
    </dgm:pt>
    <dgm:pt modelId="{31FB71A3-E8CA-4A9C-BF37-312B52D2AB2C}" type="parTrans" cxnId="{4A0DD747-A811-4E42-BFDF-9DF6461F85B9}">
      <dgm:prSet/>
      <dgm:spPr/>
      <dgm:t>
        <a:bodyPr/>
        <a:lstStyle/>
        <a:p>
          <a:endParaRPr lang="en-IN"/>
        </a:p>
      </dgm:t>
    </dgm:pt>
    <dgm:pt modelId="{5524BBFF-63F6-4F24-A615-04AE6EFA8F58}" type="sibTrans" cxnId="{4A0DD747-A811-4E42-BFDF-9DF6461F85B9}">
      <dgm:prSet/>
      <dgm:spPr/>
      <dgm:t>
        <a:bodyPr/>
        <a:lstStyle/>
        <a:p>
          <a:endParaRPr lang="en-IN"/>
        </a:p>
      </dgm:t>
    </dgm:pt>
    <dgm:pt modelId="{45A35325-96B2-46D2-946D-2AEE403A1157}">
      <dgm:prSet/>
      <dgm:spPr/>
      <dgm:t>
        <a:bodyPr/>
        <a:lstStyle/>
        <a:p>
          <a:r>
            <a:rPr lang="en-IN" smtClean="0"/>
            <a:t>Minimum 3 days of Promotion required for studio shift through FCT.</a:t>
          </a:r>
          <a:endParaRPr lang="en-IN" dirty="0"/>
        </a:p>
      </dgm:t>
    </dgm:pt>
    <dgm:pt modelId="{12BF9313-CE07-4C62-BEB0-293FACCAC4A7}" type="parTrans" cxnId="{493F6474-5F3D-4B3A-9A4B-C5AD7E368427}">
      <dgm:prSet/>
      <dgm:spPr/>
      <dgm:t>
        <a:bodyPr/>
        <a:lstStyle/>
        <a:p>
          <a:endParaRPr lang="en-IN"/>
        </a:p>
      </dgm:t>
    </dgm:pt>
    <dgm:pt modelId="{20DAEFD3-D2A5-4C4A-B2E2-3417E213E47C}" type="sibTrans" cxnId="{493F6474-5F3D-4B3A-9A4B-C5AD7E368427}">
      <dgm:prSet/>
      <dgm:spPr/>
      <dgm:t>
        <a:bodyPr/>
        <a:lstStyle/>
        <a:p>
          <a:endParaRPr lang="en-IN"/>
        </a:p>
      </dgm:t>
    </dgm:pt>
    <dgm:pt modelId="{D367A076-09D4-481B-81E6-B33EB4097067}">
      <dgm:prSet/>
      <dgm:spPr/>
      <dgm:t>
        <a:bodyPr/>
        <a:lstStyle/>
        <a:p>
          <a:r>
            <a:rPr lang="en-IN" dirty="0" smtClean="0"/>
            <a:t>RJ mentions will be dropped during Studio Shift.</a:t>
          </a:r>
          <a:endParaRPr lang="en-IN" dirty="0"/>
        </a:p>
      </dgm:t>
    </dgm:pt>
    <dgm:pt modelId="{8D5EDB94-6F5D-46ED-ACAD-A8B960B0EFA2}" type="parTrans" cxnId="{3113F7D6-32AC-4BCF-B561-C76FE12B6BA9}">
      <dgm:prSet/>
      <dgm:spPr/>
      <dgm:t>
        <a:bodyPr/>
        <a:lstStyle/>
        <a:p>
          <a:endParaRPr lang="en-IN"/>
        </a:p>
      </dgm:t>
    </dgm:pt>
    <dgm:pt modelId="{954A138F-59D1-4EF2-BD09-6C693838159A}" type="sibTrans" cxnId="{3113F7D6-32AC-4BCF-B561-C76FE12B6BA9}">
      <dgm:prSet/>
      <dgm:spPr/>
      <dgm:t>
        <a:bodyPr/>
        <a:lstStyle/>
        <a:p>
          <a:endParaRPr lang="en-IN"/>
        </a:p>
      </dgm:t>
    </dgm:pt>
    <dgm:pt modelId="{86CC7E2F-2D29-41BA-8EEE-70BF4A5A80DA}">
      <dgm:prSet/>
      <dgm:spPr/>
      <dgm:t>
        <a:bodyPr/>
        <a:lstStyle/>
        <a:p>
          <a:r>
            <a:rPr lang="en-IN" dirty="0" smtClean="0"/>
            <a:t>Technical checklist has to be shared a week in advance. Request for 2 IT executives – 1 at the studio shift location and one in the studio to ensure the quality of the links.</a:t>
          </a:r>
          <a:endParaRPr lang="en-IN" dirty="0"/>
        </a:p>
      </dgm:t>
    </dgm:pt>
    <dgm:pt modelId="{42413DDB-0BAB-47F1-BCE9-01C48C5A69B7}" type="parTrans" cxnId="{21317D1E-A891-464A-9070-C83DDE3A781E}">
      <dgm:prSet/>
      <dgm:spPr/>
      <dgm:t>
        <a:bodyPr/>
        <a:lstStyle/>
        <a:p>
          <a:endParaRPr lang="en-IN"/>
        </a:p>
      </dgm:t>
    </dgm:pt>
    <dgm:pt modelId="{2C18B287-DDD1-4415-B065-C49639E15BBC}" type="sibTrans" cxnId="{21317D1E-A891-464A-9070-C83DDE3A781E}">
      <dgm:prSet/>
      <dgm:spPr/>
      <dgm:t>
        <a:bodyPr/>
        <a:lstStyle/>
        <a:p>
          <a:endParaRPr lang="en-IN"/>
        </a:p>
      </dgm:t>
    </dgm:pt>
    <dgm:pt modelId="{C2E06F88-42A1-4A88-ADB0-A9343119FD8C}" type="pres">
      <dgm:prSet presAssocID="{0E74F752-F9E9-4A22-9B7E-1FEBE79A9705}" presName="Name0" presStyleCnt="0">
        <dgm:presLayoutVars>
          <dgm:chMax val="7"/>
          <dgm:chPref val="7"/>
          <dgm:dir/>
        </dgm:presLayoutVars>
      </dgm:prSet>
      <dgm:spPr/>
    </dgm:pt>
    <dgm:pt modelId="{D3A2DD15-800F-4FF8-9248-D112F0E24092}" type="pres">
      <dgm:prSet presAssocID="{0E74F752-F9E9-4A22-9B7E-1FEBE79A9705}" presName="Name1" presStyleCnt="0"/>
      <dgm:spPr/>
    </dgm:pt>
    <dgm:pt modelId="{501D90D5-D09F-4D99-9CCF-7D6C3C048E92}" type="pres">
      <dgm:prSet presAssocID="{0E74F752-F9E9-4A22-9B7E-1FEBE79A9705}" presName="cycle" presStyleCnt="0"/>
      <dgm:spPr/>
    </dgm:pt>
    <dgm:pt modelId="{09979DA1-3F3D-4B42-954F-30686F5E1FA4}" type="pres">
      <dgm:prSet presAssocID="{0E74F752-F9E9-4A22-9B7E-1FEBE79A9705}" presName="srcNode" presStyleLbl="node1" presStyleIdx="0" presStyleCnt="6"/>
      <dgm:spPr/>
    </dgm:pt>
    <dgm:pt modelId="{BA8B6A26-77C3-4CC2-9B45-C6AC6C70D9BB}" type="pres">
      <dgm:prSet presAssocID="{0E74F752-F9E9-4A22-9B7E-1FEBE79A9705}" presName="conn" presStyleLbl="parChTrans1D2" presStyleIdx="0" presStyleCnt="1"/>
      <dgm:spPr/>
    </dgm:pt>
    <dgm:pt modelId="{1D9CCCDF-3FDA-4E1C-8606-0C2F6D5A6D28}" type="pres">
      <dgm:prSet presAssocID="{0E74F752-F9E9-4A22-9B7E-1FEBE79A9705}" presName="extraNode" presStyleLbl="node1" presStyleIdx="0" presStyleCnt="6"/>
      <dgm:spPr/>
    </dgm:pt>
    <dgm:pt modelId="{91F22186-D807-42FB-BDC0-852A1B7E72B8}" type="pres">
      <dgm:prSet presAssocID="{0E74F752-F9E9-4A22-9B7E-1FEBE79A9705}" presName="dstNode" presStyleLbl="node1" presStyleIdx="0" presStyleCnt="6"/>
      <dgm:spPr/>
    </dgm:pt>
    <dgm:pt modelId="{419EF436-DC48-444F-A5AE-ACE6BE686F9B}" type="pres">
      <dgm:prSet presAssocID="{C5DEEF0B-80D6-411D-ABAD-627DF03B408F}" presName="text_1" presStyleLbl="node1" presStyleIdx="0" presStyleCnt="6">
        <dgm:presLayoutVars>
          <dgm:bulletEnabled val="1"/>
        </dgm:presLayoutVars>
      </dgm:prSet>
      <dgm:spPr/>
      <dgm:t>
        <a:bodyPr/>
        <a:lstStyle/>
        <a:p>
          <a:endParaRPr lang="en-IN"/>
        </a:p>
      </dgm:t>
    </dgm:pt>
    <dgm:pt modelId="{061543DB-9C8D-440A-B768-505BCDF94F5F}" type="pres">
      <dgm:prSet presAssocID="{C5DEEF0B-80D6-411D-ABAD-627DF03B408F}" presName="accent_1" presStyleCnt="0"/>
      <dgm:spPr/>
    </dgm:pt>
    <dgm:pt modelId="{BAB16F12-1FE4-4B11-85A1-12ECD3063D53}" type="pres">
      <dgm:prSet presAssocID="{C5DEEF0B-80D6-411D-ABAD-627DF03B408F}" presName="accentRepeatNode" presStyleLbl="solidFgAcc1" presStyleIdx="0" presStyleCnt="6"/>
      <dgm:spPr/>
    </dgm:pt>
    <dgm:pt modelId="{E346219B-07C3-41C7-A671-34A6CD7ABE83}" type="pres">
      <dgm:prSet presAssocID="{4A80B4BF-8DDC-428A-BA07-3D07AD6C6D98}" presName="text_2" presStyleLbl="node1" presStyleIdx="1" presStyleCnt="6">
        <dgm:presLayoutVars>
          <dgm:bulletEnabled val="1"/>
        </dgm:presLayoutVars>
      </dgm:prSet>
      <dgm:spPr/>
    </dgm:pt>
    <dgm:pt modelId="{D5E5707E-B4AA-4DE0-AB78-4F2D44356E30}" type="pres">
      <dgm:prSet presAssocID="{4A80B4BF-8DDC-428A-BA07-3D07AD6C6D98}" presName="accent_2" presStyleCnt="0"/>
      <dgm:spPr/>
    </dgm:pt>
    <dgm:pt modelId="{BFF4CE44-5E57-48A3-9BC3-1F1B841B1D87}" type="pres">
      <dgm:prSet presAssocID="{4A80B4BF-8DDC-428A-BA07-3D07AD6C6D98}" presName="accentRepeatNode" presStyleLbl="solidFgAcc1" presStyleIdx="1" presStyleCnt="6"/>
      <dgm:spPr/>
    </dgm:pt>
    <dgm:pt modelId="{32575AFD-CD5F-4627-875C-54501F54574D}" type="pres">
      <dgm:prSet presAssocID="{2F482BAE-7777-419B-A608-6A06954BA9A3}" presName="text_3" presStyleLbl="node1" presStyleIdx="2" presStyleCnt="6">
        <dgm:presLayoutVars>
          <dgm:bulletEnabled val="1"/>
        </dgm:presLayoutVars>
      </dgm:prSet>
      <dgm:spPr/>
    </dgm:pt>
    <dgm:pt modelId="{A329668F-F0E6-4BA2-A53E-5EC11106ADBB}" type="pres">
      <dgm:prSet presAssocID="{2F482BAE-7777-419B-A608-6A06954BA9A3}" presName="accent_3" presStyleCnt="0"/>
      <dgm:spPr/>
    </dgm:pt>
    <dgm:pt modelId="{4EFB9617-E671-4077-A258-1574B5E6232E}" type="pres">
      <dgm:prSet presAssocID="{2F482BAE-7777-419B-A608-6A06954BA9A3}" presName="accentRepeatNode" presStyleLbl="solidFgAcc1" presStyleIdx="2" presStyleCnt="6"/>
      <dgm:spPr/>
    </dgm:pt>
    <dgm:pt modelId="{6A3C1461-60DB-416C-B431-6741DC22E82D}" type="pres">
      <dgm:prSet presAssocID="{45A35325-96B2-46D2-946D-2AEE403A1157}" presName="text_4" presStyleLbl="node1" presStyleIdx="3" presStyleCnt="6">
        <dgm:presLayoutVars>
          <dgm:bulletEnabled val="1"/>
        </dgm:presLayoutVars>
      </dgm:prSet>
      <dgm:spPr/>
    </dgm:pt>
    <dgm:pt modelId="{F5819BE8-7230-4480-915F-F4B234944083}" type="pres">
      <dgm:prSet presAssocID="{45A35325-96B2-46D2-946D-2AEE403A1157}" presName="accent_4" presStyleCnt="0"/>
      <dgm:spPr/>
    </dgm:pt>
    <dgm:pt modelId="{091824A3-D420-40B6-B3A7-A0B611BFE087}" type="pres">
      <dgm:prSet presAssocID="{45A35325-96B2-46D2-946D-2AEE403A1157}" presName="accentRepeatNode" presStyleLbl="solidFgAcc1" presStyleIdx="3" presStyleCnt="6"/>
      <dgm:spPr/>
    </dgm:pt>
    <dgm:pt modelId="{59746C11-E31D-4A20-9E4C-5CD803C60882}" type="pres">
      <dgm:prSet presAssocID="{D367A076-09D4-481B-81E6-B33EB4097067}" presName="text_5" presStyleLbl="node1" presStyleIdx="4" presStyleCnt="6">
        <dgm:presLayoutVars>
          <dgm:bulletEnabled val="1"/>
        </dgm:presLayoutVars>
      </dgm:prSet>
      <dgm:spPr/>
    </dgm:pt>
    <dgm:pt modelId="{A21B8F93-2B2C-4D4E-AC4D-65012A539E64}" type="pres">
      <dgm:prSet presAssocID="{D367A076-09D4-481B-81E6-B33EB4097067}" presName="accent_5" presStyleCnt="0"/>
      <dgm:spPr/>
    </dgm:pt>
    <dgm:pt modelId="{50006173-E291-4707-999D-868ACB77A52A}" type="pres">
      <dgm:prSet presAssocID="{D367A076-09D4-481B-81E6-B33EB4097067}" presName="accentRepeatNode" presStyleLbl="solidFgAcc1" presStyleIdx="4" presStyleCnt="6"/>
      <dgm:spPr/>
    </dgm:pt>
    <dgm:pt modelId="{26AF5478-1A7C-4AD5-AAA9-D75048661FFE}" type="pres">
      <dgm:prSet presAssocID="{86CC7E2F-2D29-41BA-8EEE-70BF4A5A80DA}" presName="text_6" presStyleLbl="node1" presStyleIdx="5" presStyleCnt="6">
        <dgm:presLayoutVars>
          <dgm:bulletEnabled val="1"/>
        </dgm:presLayoutVars>
      </dgm:prSet>
      <dgm:spPr/>
      <dgm:t>
        <a:bodyPr/>
        <a:lstStyle/>
        <a:p>
          <a:endParaRPr lang="en-IN"/>
        </a:p>
      </dgm:t>
    </dgm:pt>
    <dgm:pt modelId="{42297AE6-D931-4421-9BB4-7E0978ED6FF7}" type="pres">
      <dgm:prSet presAssocID="{86CC7E2F-2D29-41BA-8EEE-70BF4A5A80DA}" presName="accent_6" presStyleCnt="0"/>
      <dgm:spPr/>
    </dgm:pt>
    <dgm:pt modelId="{7EC4F322-191E-4730-A855-994F921F6E39}" type="pres">
      <dgm:prSet presAssocID="{86CC7E2F-2D29-41BA-8EEE-70BF4A5A80DA}" presName="accentRepeatNode" presStyleLbl="solidFgAcc1" presStyleIdx="5" presStyleCnt="6"/>
      <dgm:spPr/>
    </dgm:pt>
  </dgm:ptLst>
  <dgm:cxnLst>
    <dgm:cxn modelId="{21317D1E-A891-464A-9070-C83DDE3A781E}" srcId="{0E74F752-F9E9-4A22-9B7E-1FEBE79A9705}" destId="{86CC7E2F-2D29-41BA-8EEE-70BF4A5A80DA}" srcOrd="5" destOrd="0" parTransId="{42413DDB-0BAB-47F1-BCE9-01C48C5A69B7}" sibTransId="{2C18B287-DDD1-4415-B065-C49639E15BBC}"/>
    <dgm:cxn modelId="{304C5DF4-EBE4-42DC-9851-F9E003CFFDF4}" type="presOf" srcId="{D6D05E19-49BD-46E0-AC43-E408C7521189}" destId="{BA8B6A26-77C3-4CC2-9B45-C6AC6C70D9BB}" srcOrd="0" destOrd="0" presId="urn:microsoft.com/office/officeart/2008/layout/VerticalCurvedList"/>
    <dgm:cxn modelId="{4A0DD747-A811-4E42-BFDF-9DF6461F85B9}" srcId="{0E74F752-F9E9-4A22-9B7E-1FEBE79A9705}" destId="{2F482BAE-7777-419B-A608-6A06954BA9A3}" srcOrd="2" destOrd="0" parTransId="{31FB71A3-E8CA-4A9C-BF37-312B52D2AB2C}" sibTransId="{5524BBFF-63F6-4F24-A615-04AE6EFA8F58}"/>
    <dgm:cxn modelId="{F3A48750-1EC6-4234-8EAA-5D3D42F38095}" type="presOf" srcId="{45A35325-96B2-46D2-946D-2AEE403A1157}" destId="{6A3C1461-60DB-416C-B431-6741DC22E82D}" srcOrd="0" destOrd="0" presId="urn:microsoft.com/office/officeart/2008/layout/VerticalCurvedList"/>
    <dgm:cxn modelId="{3113F7D6-32AC-4BCF-B561-C76FE12B6BA9}" srcId="{0E74F752-F9E9-4A22-9B7E-1FEBE79A9705}" destId="{D367A076-09D4-481B-81E6-B33EB4097067}" srcOrd="4" destOrd="0" parTransId="{8D5EDB94-6F5D-46ED-ACAD-A8B960B0EFA2}" sibTransId="{954A138F-59D1-4EF2-BD09-6C693838159A}"/>
    <dgm:cxn modelId="{6A0A6DAC-84C5-4F69-97B1-5F7B256D15E3}" srcId="{0E74F752-F9E9-4A22-9B7E-1FEBE79A9705}" destId="{C5DEEF0B-80D6-411D-ABAD-627DF03B408F}" srcOrd="0" destOrd="0" parTransId="{7EF298D1-149D-46C4-BF31-81B6BDC1E682}" sibTransId="{D6D05E19-49BD-46E0-AC43-E408C7521189}"/>
    <dgm:cxn modelId="{493F6474-5F3D-4B3A-9A4B-C5AD7E368427}" srcId="{0E74F752-F9E9-4A22-9B7E-1FEBE79A9705}" destId="{45A35325-96B2-46D2-946D-2AEE403A1157}" srcOrd="3" destOrd="0" parTransId="{12BF9313-CE07-4C62-BEB0-293FACCAC4A7}" sibTransId="{20DAEFD3-D2A5-4C4A-B2E2-3417E213E47C}"/>
    <dgm:cxn modelId="{61AA64B3-D133-48B9-A4BA-0010D9736A46}" type="presOf" srcId="{0E74F752-F9E9-4A22-9B7E-1FEBE79A9705}" destId="{C2E06F88-42A1-4A88-ADB0-A9343119FD8C}" srcOrd="0" destOrd="0" presId="urn:microsoft.com/office/officeart/2008/layout/VerticalCurvedList"/>
    <dgm:cxn modelId="{66AD84DC-2424-4FAC-A810-B4C080B1E103}" type="presOf" srcId="{2F482BAE-7777-419B-A608-6A06954BA9A3}" destId="{32575AFD-CD5F-4627-875C-54501F54574D}" srcOrd="0" destOrd="0" presId="urn:microsoft.com/office/officeart/2008/layout/VerticalCurvedList"/>
    <dgm:cxn modelId="{BBA2257B-8F40-4496-B2EC-C44A933C5F31}" type="presOf" srcId="{86CC7E2F-2D29-41BA-8EEE-70BF4A5A80DA}" destId="{26AF5478-1A7C-4AD5-AAA9-D75048661FFE}" srcOrd="0" destOrd="0" presId="urn:microsoft.com/office/officeart/2008/layout/VerticalCurvedList"/>
    <dgm:cxn modelId="{1BF5DD6C-0FD4-434C-B725-F7DDFD299327}" srcId="{0E74F752-F9E9-4A22-9B7E-1FEBE79A9705}" destId="{4A80B4BF-8DDC-428A-BA07-3D07AD6C6D98}" srcOrd="1" destOrd="0" parTransId="{F8853585-A073-4BA8-A9B7-3FB1DF677E4B}" sibTransId="{565468A2-6AB9-4A15-B646-1868E0431EED}"/>
    <dgm:cxn modelId="{BD949045-5278-45F7-B205-97F92ADE0543}" type="presOf" srcId="{4A80B4BF-8DDC-428A-BA07-3D07AD6C6D98}" destId="{E346219B-07C3-41C7-A671-34A6CD7ABE83}" srcOrd="0" destOrd="0" presId="urn:microsoft.com/office/officeart/2008/layout/VerticalCurvedList"/>
    <dgm:cxn modelId="{59A6A59E-212A-416A-B52E-049D66C56D20}" type="presOf" srcId="{D367A076-09D4-481B-81E6-B33EB4097067}" destId="{59746C11-E31D-4A20-9E4C-5CD803C60882}" srcOrd="0" destOrd="0" presId="urn:microsoft.com/office/officeart/2008/layout/VerticalCurvedList"/>
    <dgm:cxn modelId="{2FABA750-6DA8-4572-A77B-7D41134F62EE}" type="presOf" srcId="{C5DEEF0B-80D6-411D-ABAD-627DF03B408F}" destId="{419EF436-DC48-444F-A5AE-ACE6BE686F9B}" srcOrd="0" destOrd="0" presId="urn:microsoft.com/office/officeart/2008/layout/VerticalCurvedList"/>
    <dgm:cxn modelId="{994C81E0-7D61-4DB5-81DE-F78FC435AB21}" type="presParOf" srcId="{C2E06F88-42A1-4A88-ADB0-A9343119FD8C}" destId="{D3A2DD15-800F-4FF8-9248-D112F0E24092}" srcOrd="0" destOrd="0" presId="urn:microsoft.com/office/officeart/2008/layout/VerticalCurvedList"/>
    <dgm:cxn modelId="{817BD6B3-DAA1-4F60-9983-DE00062C68CA}" type="presParOf" srcId="{D3A2DD15-800F-4FF8-9248-D112F0E24092}" destId="{501D90D5-D09F-4D99-9CCF-7D6C3C048E92}" srcOrd="0" destOrd="0" presId="urn:microsoft.com/office/officeart/2008/layout/VerticalCurvedList"/>
    <dgm:cxn modelId="{94594EB2-76E7-471D-8470-7CE3EAC7FD77}" type="presParOf" srcId="{501D90D5-D09F-4D99-9CCF-7D6C3C048E92}" destId="{09979DA1-3F3D-4B42-954F-30686F5E1FA4}" srcOrd="0" destOrd="0" presId="urn:microsoft.com/office/officeart/2008/layout/VerticalCurvedList"/>
    <dgm:cxn modelId="{0F4A029A-E98B-42EB-BAD9-304C36DD1A65}" type="presParOf" srcId="{501D90D5-D09F-4D99-9CCF-7D6C3C048E92}" destId="{BA8B6A26-77C3-4CC2-9B45-C6AC6C70D9BB}" srcOrd="1" destOrd="0" presId="urn:microsoft.com/office/officeart/2008/layout/VerticalCurvedList"/>
    <dgm:cxn modelId="{5814DC90-98B0-4EB1-A08A-C306E1B59C54}" type="presParOf" srcId="{501D90D5-D09F-4D99-9CCF-7D6C3C048E92}" destId="{1D9CCCDF-3FDA-4E1C-8606-0C2F6D5A6D28}" srcOrd="2" destOrd="0" presId="urn:microsoft.com/office/officeart/2008/layout/VerticalCurvedList"/>
    <dgm:cxn modelId="{2D2DFA05-F750-4AF2-BF1C-8D1DDE37977C}" type="presParOf" srcId="{501D90D5-D09F-4D99-9CCF-7D6C3C048E92}" destId="{91F22186-D807-42FB-BDC0-852A1B7E72B8}" srcOrd="3" destOrd="0" presId="urn:microsoft.com/office/officeart/2008/layout/VerticalCurvedList"/>
    <dgm:cxn modelId="{294A6CAB-EC23-44C7-B1DD-02CFFC74B0F0}" type="presParOf" srcId="{D3A2DD15-800F-4FF8-9248-D112F0E24092}" destId="{419EF436-DC48-444F-A5AE-ACE6BE686F9B}" srcOrd="1" destOrd="0" presId="urn:microsoft.com/office/officeart/2008/layout/VerticalCurvedList"/>
    <dgm:cxn modelId="{6E9A2C83-B2FD-4A1E-A8A1-8ACC5B09644E}" type="presParOf" srcId="{D3A2DD15-800F-4FF8-9248-D112F0E24092}" destId="{061543DB-9C8D-440A-B768-505BCDF94F5F}" srcOrd="2" destOrd="0" presId="urn:microsoft.com/office/officeart/2008/layout/VerticalCurvedList"/>
    <dgm:cxn modelId="{BFE09B20-4794-4853-925E-67E864824E14}" type="presParOf" srcId="{061543DB-9C8D-440A-B768-505BCDF94F5F}" destId="{BAB16F12-1FE4-4B11-85A1-12ECD3063D53}" srcOrd="0" destOrd="0" presId="urn:microsoft.com/office/officeart/2008/layout/VerticalCurvedList"/>
    <dgm:cxn modelId="{07121DB9-8A63-4F50-B4B9-28C6FEEFA6A4}" type="presParOf" srcId="{D3A2DD15-800F-4FF8-9248-D112F0E24092}" destId="{E346219B-07C3-41C7-A671-34A6CD7ABE83}" srcOrd="3" destOrd="0" presId="urn:microsoft.com/office/officeart/2008/layout/VerticalCurvedList"/>
    <dgm:cxn modelId="{6264A87B-23AB-41B3-9D26-B1C2D4E03DD2}" type="presParOf" srcId="{D3A2DD15-800F-4FF8-9248-D112F0E24092}" destId="{D5E5707E-B4AA-4DE0-AB78-4F2D44356E30}" srcOrd="4" destOrd="0" presId="urn:microsoft.com/office/officeart/2008/layout/VerticalCurvedList"/>
    <dgm:cxn modelId="{44DD8BF1-47F9-40A5-A795-429A37F078AA}" type="presParOf" srcId="{D5E5707E-B4AA-4DE0-AB78-4F2D44356E30}" destId="{BFF4CE44-5E57-48A3-9BC3-1F1B841B1D87}" srcOrd="0" destOrd="0" presId="urn:microsoft.com/office/officeart/2008/layout/VerticalCurvedList"/>
    <dgm:cxn modelId="{43A8CEC2-C5F0-41EA-B7F3-84A74E89574A}" type="presParOf" srcId="{D3A2DD15-800F-4FF8-9248-D112F0E24092}" destId="{32575AFD-CD5F-4627-875C-54501F54574D}" srcOrd="5" destOrd="0" presId="urn:microsoft.com/office/officeart/2008/layout/VerticalCurvedList"/>
    <dgm:cxn modelId="{AC03B42E-6604-465C-98DD-CA172EE1B3C7}" type="presParOf" srcId="{D3A2DD15-800F-4FF8-9248-D112F0E24092}" destId="{A329668F-F0E6-4BA2-A53E-5EC11106ADBB}" srcOrd="6" destOrd="0" presId="urn:microsoft.com/office/officeart/2008/layout/VerticalCurvedList"/>
    <dgm:cxn modelId="{96DB736A-31D4-4F80-8C53-E27A39C2CE20}" type="presParOf" srcId="{A329668F-F0E6-4BA2-A53E-5EC11106ADBB}" destId="{4EFB9617-E671-4077-A258-1574B5E6232E}" srcOrd="0" destOrd="0" presId="urn:microsoft.com/office/officeart/2008/layout/VerticalCurvedList"/>
    <dgm:cxn modelId="{170E9448-41A6-4503-9FA1-7113564F49CF}" type="presParOf" srcId="{D3A2DD15-800F-4FF8-9248-D112F0E24092}" destId="{6A3C1461-60DB-416C-B431-6741DC22E82D}" srcOrd="7" destOrd="0" presId="urn:microsoft.com/office/officeart/2008/layout/VerticalCurvedList"/>
    <dgm:cxn modelId="{8E4160AE-FCA6-48A3-A245-79A01E5116EE}" type="presParOf" srcId="{D3A2DD15-800F-4FF8-9248-D112F0E24092}" destId="{F5819BE8-7230-4480-915F-F4B234944083}" srcOrd="8" destOrd="0" presId="urn:microsoft.com/office/officeart/2008/layout/VerticalCurvedList"/>
    <dgm:cxn modelId="{285209BF-8ADA-44E5-8D55-425FD2ED5788}" type="presParOf" srcId="{F5819BE8-7230-4480-915F-F4B234944083}" destId="{091824A3-D420-40B6-B3A7-A0B611BFE087}" srcOrd="0" destOrd="0" presId="urn:microsoft.com/office/officeart/2008/layout/VerticalCurvedList"/>
    <dgm:cxn modelId="{833CE061-EFD8-464C-8DBB-026D907334D3}" type="presParOf" srcId="{D3A2DD15-800F-4FF8-9248-D112F0E24092}" destId="{59746C11-E31D-4A20-9E4C-5CD803C60882}" srcOrd="9" destOrd="0" presId="urn:microsoft.com/office/officeart/2008/layout/VerticalCurvedList"/>
    <dgm:cxn modelId="{C5123002-C8ED-4E9B-A200-D3E1A48BB046}" type="presParOf" srcId="{D3A2DD15-800F-4FF8-9248-D112F0E24092}" destId="{A21B8F93-2B2C-4D4E-AC4D-65012A539E64}" srcOrd="10" destOrd="0" presId="urn:microsoft.com/office/officeart/2008/layout/VerticalCurvedList"/>
    <dgm:cxn modelId="{034F457D-1CB2-4CA1-BF9C-A48FD139276D}" type="presParOf" srcId="{A21B8F93-2B2C-4D4E-AC4D-65012A539E64}" destId="{50006173-E291-4707-999D-868ACB77A52A}" srcOrd="0" destOrd="0" presId="urn:microsoft.com/office/officeart/2008/layout/VerticalCurvedList"/>
    <dgm:cxn modelId="{924A873D-E8BE-47C8-AA7D-AAA3AE45631D}" type="presParOf" srcId="{D3A2DD15-800F-4FF8-9248-D112F0E24092}" destId="{26AF5478-1A7C-4AD5-AAA9-D75048661FFE}" srcOrd="11" destOrd="0" presId="urn:microsoft.com/office/officeart/2008/layout/VerticalCurvedList"/>
    <dgm:cxn modelId="{33B8E5A0-E3F4-4B9C-9BF3-AE14E5E26EED}" type="presParOf" srcId="{D3A2DD15-800F-4FF8-9248-D112F0E24092}" destId="{42297AE6-D931-4421-9BB4-7E0978ED6FF7}" srcOrd="12" destOrd="0" presId="urn:microsoft.com/office/officeart/2008/layout/VerticalCurvedList"/>
    <dgm:cxn modelId="{F8209769-F11B-47CA-B3D5-1D5E10BACE90}" type="presParOf" srcId="{42297AE6-D931-4421-9BB4-7E0978ED6FF7}" destId="{7EC4F322-191E-4730-A855-994F921F6E39}"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0E74F752-F9E9-4A22-9B7E-1FEBE79A9705}" type="doc">
      <dgm:prSet loTypeId="urn:microsoft.com/office/officeart/2008/layout/VerticalCurvedList" loCatId="list" qsTypeId="urn:microsoft.com/office/officeart/2005/8/quickstyle/simple1" qsCatId="simple" csTypeId="urn:microsoft.com/office/officeart/2005/8/colors/accent0_1" csCatId="mainScheme" phldr="1"/>
      <dgm:spPr/>
      <dgm:t>
        <a:bodyPr/>
        <a:lstStyle/>
        <a:p>
          <a:endParaRPr lang="en-IN"/>
        </a:p>
      </dgm:t>
    </dgm:pt>
    <dgm:pt modelId="{C5DEEF0B-80D6-411D-ABAD-627DF03B408F}">
      <dgm:prSet phldrT="[Text]"/>
      <dgm:spPr/>
      <dgm:t>
        <a:bodyPr/>
        <a:lstStyle/>
        <a:p>
          <a:r>
            <a:rPr lang="en-IN" dirty="0" smtClean="0"/>
            <a:t>Proper Studio set up is compulsory i.e. proper branding (not just standees), proper branded studio space. </a:t>
          </a:r>
          <a:endParaRPr lang="en-IN" dirty="0"/>
        </a:p>
      </dgm:t>
    </dgm:pt>
    <dgm:pt modelId="{7EF298D1-149D-46C4-BF31-81B6BDC1E682}" type="parTrans" cxnId="{6A0A6DAC-84C5-4F69-97B1-5F7B256D15E3}">
      <dgm:prSet/>
      <dgm:spPr/>
      <dgm:t>
        <a:bodyPr/>
        <a:lstStyle/>
        <a:p>
          <a:endParaRPr lang="en-IN"/>
        </a:p>
      </dgm:t>
    </dgm:pt>
    <dgm:pt modelId="{D6D05E19-49BD-46E0-AC43-E408C7521189}" type="sibTrans" cxnId="{6A0A6DAC-84C5-4F69-97B1-5F7B256D15E3}">
      <dgm:prSet/>
      <dgm:spPr/>
      <dgm:t>
        <a:bodyPr/>
        <a:lstStyle/>
        <a:p>
          <a:endParaRPr lang="en-IN"/>
        </a:p>
      </dgm:t>
    </dgm:pt>
    <dgm:pt modelId="{6FAD6DC8-8DDE-49BC-A109-467D8A11332D}">
      <dgm:prSet/>
      <dgm:spPr/>
      <dgm:t>
        <a:bodyPr/>
        <a:lstStyle/>
        <a:p>
          <a:r>
            <a:rPr lang="en-IN" dirty="0" smtClean="0"/>
            <a:t>MC to be introducing the RJs. </a:t>
          </a:r>
          <a:endParaRPr lang="en-IN" dirty="0" smtClean="0"/>
        </a:p>
      </dgm:t>
    </dgm:pt>
    <dgm:pt modelId="{1B88BA94-D100-49E4-ABD6-63153E0E3A17}" type="parTrans" cxnId="{B8CF1BD5-FD12-49BA-8ED5-1A0871B77B93}">
      <dgm:prSet/>
      <dgm:spPr/>
      <dgm:t>
        <a:bodyPr/>
        <a:lstStyle/>
        <a:p>
          <a:endParaRPr lang="en-IN"/>
        </a:p>
      </dgm:t>
    </dgm:pt>
    <dgm:pt modelId="{99C91D46-0048-4CDE-8314-2A7DF5CA5129}" type="sibTrans" cxnId="{B8CF1BD5-FD12-49BA-8ED5-1A0871B77B93}">
      <dgm:prSet/>
      <dgm:spPr/>
      <dgm:t>
        <a:bodyPr/>
        <a:lstStyle/>
        <a:p>
          <a:endParaRPr lang="en-IN"/>
        </a:p>
      </dgm:t>
    </dgm:pt>
    <dgm:pt modelId="{776F4345-6132-467C-8B84-3DBAD03811D0}">
      <dgm:prSet/>
      <dgm:spPr/>
      <dgm:t>
        <a:bodyPr/>
        <a:lstStyle/>
        <a:p>
          <a:r>
            <a:rPr lang="en-IN" dirty="0" smtClean="0"/>
            <a:t>The RJ should be assisted by promoters to ensure listener engagement.</a:t>
          </a:r>
          <a:endParaRPr lang="en-IN" dirty="0" smtClean="0"/>
        </a:p>
      </dgm:t>
    </dgm:pt>
    <dgm:pt modelId="{72D531B8-5BBC-4FB1-AAE6-EEF0DD6762CD}" type="parTrans" cxnId="{AF7EB3D9-F43B-46AA-B165-1B0C210AC4C4}">
      <dgm:prSet/>
      <dgm:spPr/>
      <dgm:t>
        <a:bodyPr/>
        <a:lstStyle/>
        <a:p>
          <a:endParaRPr lang="en-IN"/>
        </a:p>
      </dgm:t>
    </dgm:pt>
    <dgm:pt modelId="{38E2E592-D021-400C-8693-FE3AFFAD2DFB}" type="sibTrans" cxnId="{AF7EB3D9-F43B-46AA-B165-1B0C210AC4C4}">
      <dgm:prSet/>
      <dgm:spPr/>
      <dgm:t>
        <a:bodyPr/>
        <a:lstStyle/>
        <a:p>
          <a:endParaRPr lang="en-IN"/>
        </a:p>
      </dgm:t>
    </dgm:pt>
    <dgm:pt modelId="{8AED02AE-A63D-401D-A5E0-1014A7154ABE}">
      <dgm:prSet/>
      <dgm:spPr/>
      <dgm:t>
        <a:bodyPr/>
        <a:lstStyle/>
        <a:p>
          <a:r>
            <a:rPr lang="en-IN" dirty="0" smtClean="0"/>
            <a:t>Studio shift does not mean </a:t>
          </a:r>
          <a:r>
            <a:rPr lang="en-IN" dirty="0" err="1" smtClean="0"/>
            <a:t>MCing</a:t>
          </a:r>
          <a:r>
            <a:rPr lang="en-IN" dirty="0" smtClean="0"/>
            <a:t> of the event.</a:t>
          </a:r>
          <a:endParaRPr lang="en-IN" dirty="0" smtClean="0"/>
        </a:p>
      </dgm:t>
    </dgm:pt>
    <dgm:pt modelId="{261E18C9-E63C-4868-B78C-4D0C8F2B1B7D}" type="parTrans" cxnId="{8B6DA3A2-E52C-4863-9F13-30DB6A2DC843}">
      <dgm:prSet/>
      <dgm:spPr/>
      <dgm:t>
        <a:bodyPr/>
        <a:lstStyle/>
        <a:p>
          <a:endParaRPr lang="en-IN"/>
        </a:p>
      </dgm:t>
    </dgm:pt>
    <dgm:pt modelId="{C179A1F6-A927-4D6B-9522-0F1178BE10E8}" type="sibTrans" cxnId="{8B6DA3A2-E52C-4863-9F13-30DB6A2DC843}">
      <dgm:prSet/>
      <dgm:spPr/>
      <dgm:t>
        <a:bodyPr/>
        <a:lstStyle/>
        <a:p>
          <a:endParaRPr lang="en-IN"/>
        </a:p>
      </dgm:t>
    </dgm:pt>
    <dgm:pt modelId="{617732ED-B382-4CA5-BA77-E2327048F9EF}">
      <dgm:prSet/>
      <dgm:spPr/>
      <dgm:t>
        <a:bodyPr/>
        <a:lstStyle/>
        <a:p>
          <a:r>
            <a:rPr lang="en-IN" dirty="0" smtClean="0"/>
            <a:t>For every studio shift, we must have a minimum </a:t>
          </a:r>
          <a:r>
            <a:rPr lang="en-IN" dirty="0" err="1" smtClean="0"/>
            <a:t>Rs</a:t>
          </a:r>
          <a:r>
            <a:rPr lang="en-IN" dirty="0" smtClean="0"/>
            <a:t>. 5000 worth of vouchers for listener engagement. </a:t>
          </a:r>
          <a:endParaRPr lang="en-IN" dirty="0" smtClean="0"/>
        </a:p>
      </dgm:t>
    </dgm:pt>
    <dgm:pt modelId="{D4DE3D85-C6DD-49FE-869A-90025D80E5E4}" type="parTrans" cxnId="{8293EED8-E171-47B5-8EAA-9E0CBD0E75F3}">
      <dgm:prSet/>
      <dgm:spPr/>
      <dgm:t>
        <a:bodyPr/>
        <a:lstStyle/>
        <a:p>
          <a:endParaRPr lang="en-IN"/>
        </a:p>
      </dgm:t>
    </dgm:pt>
    <dgm:pt modelId="{780ED8BB-F05B-4290-A573-4F35F9DC7B84}" type="sibTrans" cxnId="{8293EED8-E171-47B5-8EAA-9E0CBD0E75F3}">
      <dgm:prSet/>
      <dgm:spPr/>
      <dgm:t>
        <a:bodyPr/>
        <a:lstStyle/>
        <a:p>
          <a:endParaRPr lang="en-IN"/>
        </a:p>
      </dgm:t>
    </dgm:pt>
    <dgm:pt modelId="{63393C21-B830-4134-89F4-9B73616D118E}">
      <dgm:prSet/>
      <dgm:spPr/>
      <dgm:t>
        <a:bodyPr/>
        <a:lstStyle/>
        <a:p>
          <a:r>
            <a:rPr lang="en-IN" dirty="0" smtClean="0"/>
            <a:t>Only one studio shift can happen per day.</a:t>
          </a:r>
          <a:endParaRPr lang="en-IN" dirty="0"/>
        </a:p>
      </dgm:t>
    </dgm:pt>
    <dgm:pt modelId="{D4E4B333-4BA7-4E87-B7AB-D63EBE693AE0}" type="parTrans" cxnId="{DB6520E7-B9CC-4E25-9039-B5F2D015E8F1}">
      <dgm:prSet/>
      <dgm:spPr/>
      <dgm:t>
        <a:bodyPr/>
        <a:lstStyle/>
        <a:p>
          <a:endParaRPr lang="en-IN"/>
        </a:p>
      </dgm:t>
    </dgm:pt>
    <dgm:pt modelId="{73D9C3C9-E52A-492B-B7DB-B1544DEDB820}" type="sibTrans" cxnId="{DB6520E7-B9CC-4E25-9039-B5F2D015E8F1}">
      <dgm:prSet/>
      <dgm:spPr/>
      <dgm:t>
        <a:bodyPr/>
        <a:lstStyle/>
        <a:p>
          <a:endParaRPr lang="en-IN"/>
        </a:p>
      </dgm:t>
    </dgm:pt>
    <dgm:pt modelId="{C2E06F88-42A1-4A88-ADB0-A9343119FD8C}" type="pres">
      <dgm:prSet presAssocID="{0E74F752-F9E9-4A22-9B7E-1FEBE79A9705}" presName="Name0" presStyleCnt="0">
        <dgm:presLayoutVars>
          <dgm:chMax val="7"/>
          <dgm:chPref val="7"/>
          <dgm:dir/>
        </dgm:presLayoutVars>
      </dgm:prSet>
      <dgm:spPr/>
    </dgm:pt>
    <dgm:pt modelId="{D3A2DD15-800F-4FF8-9248-D112F0E24092}" type="pres">
      <dgm:prSet presAssocID="{0E74F752-F9E9-4A22-9B7E-1FEBE79A9705}" presName="Name1" presStyleCnt="0"/>
      <dgm:spPr/>
    </dgm:pt>
    <dgm:pt modelId="{501D90D5-D09F-4D99-9CCF-7D6C3C048E92}" type="pres">
      <dgm:prSet presAssocID="{0E74F752-F9E9-4A22-9B7E-1FEBE79A9705}" presName="cycle" presStyleCnt="0"/>
      <dgm:spPr/>
    </dgm:pt>
    <dgm:pt modelId="{09979DA1-3F3D-4B42-954F-30686F5E1FA4}" type="pres">
      <dgm:prSet presAssocID="{0E74F752-F9E9-4A22-9B7E-1FEBE79A9705}" presName="srcNode" presStyleLbl="node1" presStyleIdx="0" presStyleCnt="6"/>
      <dgm:spPr/>
    </dgm:pt>
    <dgm:pt modelId="{BA8B6A26-77C3-4CC2-9B45-C6AC6C70D9BB}" type="pres">
      <dgm:prSet presAssocID="{0E74F752-F9E9-4A22-9B7E-1FEBE79A9705}" presName="conn" presStyleLbl="parChTrans1D2" presStyleIdx="0" presStyleCnt="1"/>
      <dgm:spPr/>
    </dgm:pt>
    <dgm:pt modelId="{1D9CCCDF-3FDA-4E1C-8606-0C2F6D5A6D28}" type="pres">
      <dgm:prSet presAssocID="{0E74F752-F9E9-4A22-9B7E-1FEBE79A9705}" presName="extraNode" presStyleLbl="node1" presStyleIdx="0" presStyleCnt="6"/>
      <dgm:spPr/>
    </dgm:pt>
    <dgm:pt modelId="{91F22186-D807-42FB-BDC0-852A1B7E72B8}" type="pres">
      <dgm:prSet presAssocID="{0E74F752-F9E9-4A22-9B7E-1FEBE79A9705}" presName="dstNode" presStyleLbl="node1" presStyleIdx="0" presStyleCnt="6"/>
      <dgm:spPr/>
    </dgm:pt>
    <dgm:pt modelId="{17CDC9E8-D428-4D97-8F72-C5769BEA82ED}" type="pres">
      <dgm:prSet presAssocID="{63393C21-B830-4134-89F4-9B73616D118E}" presName="text_1" presStyleLbl="node1" presStyleIdx="0" presStyleCnt="6">
        <dgm:presLayoutVars>
          <dgm:bulletEnabled val="1"/>
        </dgm:presLayoutVars>
      </dgm:prSet>
      <dgm:spPr/>
      <dgm:t>
        <a:bodyPr/>
        <a:lstStyle/>
        <a:p>
          <a:endParaRPr lang="en-IN"/>
        </a:p>
      </dgm:t>
    </dgm:pt>
    <dgm:pt modelId="{49AA1611-BB17-4D58-9B15-45B00936A349}" type="pres">
      <dgm:prSet presAssocID="{63393C21-B830-4134-89F4-9B73616D118E}" presName="accent_1" presStyleCnt="0"/>
      <dgm:spPr/>
    </dgm:pt>
    <dgm:pt modelId="{8DA5BF18-53CA-4CE2-A90F-730CEBBAFF1B}" type="pres">
      <dgm:prSet presAssocID="{63393C21-B830-4134-89F4-9B73616D118E}" presName="accentRepeatNode" presStyleLbl="solidFgAcc1" presStyleIdx="0" presStyleCnt="6"/>
      <dgm:spPr/>
    </dgm:pt>
    <dgm:pt modelId="{4B11EDC6-1E47-4E74-9E33-A945B0C47261}" type="pres">
      <dgm:prSet presAssocID="{C5DEEF0B-80D6-411D-ABAD-627DF03B408F}" presName="text_2" presStyleLbl="node1" presStyleIdx="1" presStyleCnt="6">
        <dgm:presLayoutVars>
          <dgm:bulletEnabled val="1"/>
        </dgm:presLayoutVars>
      </dgm:prSet>
      <dgm:spPr/>
    </dgm:pt>
    <dgm:pt modelId="{3C07F7B8-0040-4309-941B-E5447F9DF5AF}" type="pres">
      <dgm:prSet presAssocID="{C5DEEF0B-80D6-411D-ABAD-627DF03B408F}" presName="accent_2" presStyleCnt="0"/>
      <dgm:spPr/>
    </dgm:pt>
    <dgm:pt modelId="{BAB16F12-1FE4-4B11-85A1-12ECD3063D53}" type="pres">
      <dgm:prSet presAssocID="{C5DEEF0B-80D6-411D-ABAD-627DF03B408F}" presName="accentRepeatNode" presStyleLbl="solidFgAcc1" presStyleIdx="1" presStyleCnt="6"/>
      <dgm:spPr/>
    </dgm:pt>
    <dgm:pt modelId="{F73EF8A9-CA50-47DA-B150-7A4C4FB842F0}" type="pres">
      <dgm:prSet presAssocID="{6FAD6DC8-8DDE-49BC-A109-467D8A11332D}" presName="text_3" presStyleLbl="node1" presStyleIdx="2" presStyleCnt="6">
        <dgm:presLayoutVars>
          <dgm:bulletEnabled val="1"/>
        </dgm:presLayoutVars>
      </dgm:prSet>
      <dgm:spPr/>
    </dgm:pt>
    <dgm:pt modelId="{989A12F9-00D9-4A4D-87FE-FA3641862316}" type="pres">
      <dgm:prSet presAssocID="{6FAD6DC8-8DDE-49BC-A109-467D8A11332D}" presName="accent_3" presStyleCnt="0"/>
      <dgm:spPr/>
    </dgm:pt>
    <dgm:pt modelId="{C9CEE6CB-F119-4FF8-9B37-7B27E32C9AC4}" type="pres">
      <dgm:prSet presAssocID="{6FAD6DC8-8DDE-49BC-A109-467D8A11332D}" presName="accentRepeatNode" presStyleLbl="solidFgAcc1" presStyleIdx="2" presStyleCnt="6"/>
      <dgm:spPr/>
    </dgm:pt>
    <dgm:pt modelId="{6FC0E483-DE42-4D58-8AC0-48D52AABB77D}" type="pres">
      <dgm:prSet presAssocID="{776F4345-6132-467C-8B84-3DBAD03811D0}" presName="text_4" presStyleLbl="node1" presStyleIdx="3" presStyleCnt="6">
        <dgm:presLayoutVars>
          <dgm:bulletEnabled val="1"/>
        </dgm:presLayoutVars>
      </dgm:prSet>
      <dgm:spPr/>
    </dgm:pt>
    <dgm:pt modelId="{827D3CDD-D980-4769-90A0-8ABD2EB857A8}" type="pres">
      <dgm:prSet presAssocID="{776F4345-6132-467C-8B84-3DBAD03811D0}" presName="accent_4" presStyleCnt="0"/>
      <dgm:spPr/>
    </dgm:pt>
    <dgm:pt modelId="{5B3567DF-3C66-4670-9E86-1EEC3C1A6ACC}" type="pres">
      <dgm:prSet presAssocID="{776F4345-6132-467C-8B84-3DBAD03811D0}" presName="accentRepeatNode" presStyleLbl="solidFgAcc1" presStyleIdx="3" presStyleCnt="6"/>
      <dgm:spPr/>
    </dgm:pt>
    <dgm:pt modelId="{6DD17C2D-D468-49A5-8D80-FEC2E719DA88}" type="pres">
      <dgm:prSet presAssocID="{8AED02AE-A63D-401D-A5E0-1014A7154ABE}" presName="text_5" presStyleLbl="node1" presStyleIdx="4" presStyleCnt="6">
        <dgm:presLayoutVars>
          <dgm:bulletEnabled val="1"/>
        </dgm:presLayoutVars>
      </dgm:prSet>
      <dgm:spPr/>
    </dgm:pt>
    <dgm:pt modelId="{502BB292-B040-4F70-86F4-883862727625}" type="pres">
      <dgm:prSet presAssocID="{8AED02AE-A63D-401D-A5E0-1014A7154ABE}" presName="accent_5" presStyleCnt="0"/>
      <dgm:spPr/>
    </dgm:pt>
    <dgm:pt modelId="{606C14E7-916D-4A24-AE57-228FB2B35AC3}" type="pres">
      <dgm:prSet presAssocID="{8AED02AE-A63D-401D-A5E0-1014A7154ABE}" presName="accentRepeatNode" presStyleLbl="solidFgAcc1" presStyleIdx="4" presStyleCnt="6"/>
      <dgm:spPr/>
    </dgm:pt>
    <dgm:pt modelId="{735048FC-3673-4318-9067-1AB0D8FD2EA0}" type="pres">
      <dgm:prSet presAssocID="{617732ED-B382-4CA5-BA77-E2327048F9EF}" presName="text_6" presStyleLbl="node1" presStyleIdx="5" presStyleCnt="6">
        <dgm:presLayoutVars>
          <dgm:bulletEnabled val="1"/>
        </dgm:presLayoutVars>
      </dgm:prSet>
      <dgm:spPr/>
    </dgm:pt>
    <dgm:pt modelId="{67DDBC5D-95CA-4A29-9DC1-D479647AEC40}" type="pres">
      <dgm:prSet presAssocID="{617732ED-B382-4CA5-BA77-E2327048F9EF}" presName="accent_6" presStyleCnt="0"/>
      <dgm:spPr/>
    </dgm:pt>
    <dgm:pt modelId="{C968426F-BA0D-4AD3-8360-E1DBAF171B45}" type="pres">
      <dgm:prSet presAssocID="{617732ED-B382-4CA5-BA77-E2327048F9EF}" presName="accentRepeatNode" presStyleLbl="solidFgAcc1" presStyleIdx="5" presStyleCnt="6"/>
      <dgm:spPr/>
    </dgm:pt>
  </dgm:ptLst>
  <dgm:cxnLst>
    <dgm:cxn modelId="{7362A501-9033-41EB-AC04-532EEE0B8A43}" type="presOf" srcId="{8AED02AE-A63D-401D-A5E0-1014A7154ABE}" destId="{6DD17C2D-D468-49A5-8D80-FEC2E719DA88}" srcOrd="0" destOrd="0" presId="urn:microsoft.com/office/officeart/2008/layout/VerticalCurvedList"/>
    <dgm:cxn modelId="{E4B5BAB0-6E96-4206-B863-CFF03D70D647}" type="presOf" srcId="{73D9C3C9-E52A-492B-B7DB-B1544DEDB820}" destId="{BA8B6A26-77C3-4CC2-9B45-C6AC6C70D9BB}" srcOrd="0" destOrd="0" presId="urn:microsoft.com/office/officeart/2008/layout/VerticalCurvedList"/>
    <dgm:cxn modelId="{2BCFF468-5EE5-4DF8-8324-BECF76C0350F}" type="presOf" srcId="{776F4345-6132-467C-8B84-3DBAD03811D0}" destId="{6FC0E483-DE42-4D58-8AC0-48D52AABB77D}" srcOrd="0" destOrd="0" presId="urn:microsoft.com/office/officeart/2008/layout/VerticalCurvedList"/>
    <dgm:cxn modelId="{2D8E2BEB-8738-47BE-BBF2-D4EFB62E94E9}" type="presOf" srcId="{617732ED-B382-4CA5-BA77-E2327048F9EF}" destId="{735048FC-3673-4318-9067-1AB0D8FD2EA0}" srcOrd="0" destOrd="0" presId="urn:microsoft.com/office/officeart/2008/layout/VerticalCurvedList"/>
    <dgm:cxn modelId="{8B6DA3A2-E52C-4863-9F13-30DB6A2DC843}" srcId="{0E74F752-F9E9-4A22-9B7E-1FEBE79A9705}" destId="{8AED02AE-A63D-401D-A5E0-1014A7154ABE}" srcOrd="4" destOrd="0" parTransId="{261E18C9-E63C-4868-B78C-4D0C8F2B1B7D}" sibTransId="{C179A1F6-A927-4D6B-9522-0F1178BE10E8}"/>
    <dgm:cxn modelId="{7FC4BAFB-8FE8-497C-8B6D-AE48C3EAA0BB}" type="presOf" srcId="{0E74F752-F9E9-4A22-9B7E-1FEBE79A9705}" destId="{C2E06F88-42A1-4A88-ADB0-A9343119FD8C}" srcOrd="0" destOrd="0" presId="urn:microsoft.com/office/officeart/2008/layout/VerticalCurvedList"/>
    <dgm:cxn modelId="{B8CF1BD5-FD12-49BA-8ED5-1A0871B77B93}" srcId="{0E74F752-F9E9-4A22-9B7E-1FEBE79A9705}" destId="{6FAD6DC8-8DDE-49BC-A109-467D8A11332D}" srcOrd="2" destOrd="0" parTransId="{1B88BA94-D100-49E4-ABD6-63153E0E3A17}" sibTransId="{99C91D46-0048-4CDE-8314-2A7DF5CA5129}"/>
    <dgm:cxn modelId="{6A0A6DAC-84C5-4F69-97B1-5F7B256D15E3}" srcId="{0E74F752-F9E9-4A22-9B7E-1FEBE79A9705}" destId="{C5DEEF0B-80D6-411D-ABAD-627DF03B408F}" srcOrd="1" destOrd="0" parTransId="{7EF298D1-149D-46C4-BF31-81B6BDC1E682}" sibTransId="{D6D05E19-49BD-46E0-AC43-E408C7521189}"/>
    <dgm:cxn modelId="{82230463-003D-4D76-AD5F-FD611BBC2930}" type="presOf" srcId="{C5DEEF0B-80D6-411D-ABAD-627DF03B408F}" destId="{4B11EDC6-1E47-4E74-9E33-A945B0C47261}" srcOrd="0" destOrd="0" presId="urn:microsoft.com/office/officeart/2008/layout/VerticalCurvedList"/>
    <dgm:cxn modelId="{8293EED8-E171-47B5-8EAA-9E0CBD0E75F3}" srcId="{0E74F752-F9E9-4A22-9B7E-1FEBE79A9705}" destId="{617732ED-B382-4CA5-BA77-E2327048F9EF}" srcOrd="5" destOrd="0" parTransId="{D4DE3D85-C6DD-49FE-869A-90025D80E5E4}" sibTransId="{780ED8BB-F05B-4290-A573-4F35F9DC7B84}"/>
    <dgm:cxn modelId="{B8CC640E-D4B0-4409-9292-0305F1EFA085}" type="presOf" srcId="{63393C21-B830-4134-89F4-9B73616D118E}" destId="{17CDC9E8-D428-4D97-8F72-C5769BEA82ED}" srcOrd="0" destOrd="0" presId="urn:microsoft.com/office/officeart/2008/layout/VerticalCurvedList"/>
    <dgm:cxn modelId="{AF7EB3D9-F43B-46AA-B165-1B0C210AC4C4}" srcId="{0E74F752-F9E9-4A22-9B7E-1FEBE79A9705}" destId="{776F4345-6132-467C-8B84-3DBAD03811D0}" srcOrd="3" destOrd="0" parTransId="{72D531B8-5BBC-4FB1-AAE6-EEF0DD6762CD}" sibTransId="{38E2E592-D021-400C-8693-FE3AFFAD2DFB}"/>
    <dgm:cxn modelId="{7DE07632-396B-4F11-8962-292F615BC32E}" type="presOf" srcId="{6FAD6DC8-8DDE-49BC-A109-467D8A11332D}" destId="{F73EF8A9-CA50-47DA-B150-7A4C4FB842F0}" srcOrd="0" destOrd="0" presId="urn:microsoft.com/office/officeart/2008/layout/VerticalCurvedList"/>
    <dgm:cxn modelId="{DB6520E7-B9CC-4E25-9039-B5F2D015E8F1}" srcId="{0E74F752-F9E9-4A22-9B7E-1FEBE79A9705}" destId="{63393C21-B830-4134-89F4-9B73616D118E}" srcOrd="0" destOrd="0" parTransId="{D4E4B333-4BA7-4E87-B7AB-D63EBE693AE0}" sibTransId="{73D9C3C9-E52A-492B-B7DB-B1544DEDB820}"/>
    <dgm:cxn modelId="{1C779E90-2D03-4C0C-8898-475686FFB5CC}" type="presParOf" srcId="{C2E06F88-42A1-4A88-ADB0-A9343119FD8C}" destId="{D3A2DD15-800F-4FF8-9248-D112F0E24092}" srcOrd="0" destOrd="0" presId="urn:microsoft.com/office/officeart/2008/layout/VerticalCurvedList"/>
    <dgm:cxn modelId="{414A0BBD-7AF5-49E5-9212-902AD9BD7DF1}" type="presParOf" srcId="{D3A2DD15-800F-4FF8-9248-D112F0E24092}" destId="{501D90D5-D09F-4D99-9CCF-7D6C3C048E92}" srcOrd="0" destOrd="0" presId="urn:microsoft.com/office/officeart/2008/layout/VerticalCurvedList"/>
    <dgm:cxn modelId="{E324FE3C-0845-40A2-81BE-FA273E4873C5}" type="presParOf" srcId="{501D90D5-D09F-4D99-9CCF-7D6C3C048E92}" destId="{09979DA1-3F3D-4B42-954F-30686F5E1FA4}" srcOrd="0" destOrd="0" presId="urn:microsoft.com/office/officeart/2008/layout/VerticalCurvedList"/>
    <dgm:cxn modelId="{5CBA7BC9-3FF7-479D-885D-B337125566B5}" type="presParOf" srcId="{501D90D5-D09F-4D99-9CCF-7D6C3C048E92}" destId="{BA8B6A26-77C3-4CC2-9B45-C6AC6C70D9BB}" srcOrd="1" destOrd="0" presId="urn:microsoft.com/office/officeart/2008/layout/VerticalCurvedList"/>
    <dgm:cxn modelId="{5A725F99-135D-4D30-A4E6-1A934E4E2F5C}" type="presParOf" srcId="{501D90D5-D09F-4D99-9CCF-7D6C3C048E92}" destId="{1D9CCCDF-3FDA-4E1C-8606-0C2F6D5A6D28}" srcOrd="2" destOrd="0" presId="urn:microsoft.com/office/officeart/2008/layout/VerticalCurvedList"/>
    <dgm:cxn modelId="{53F7582B-FEDF-4938-A354-5EA3F1BDA0C3}" type="presParOf" srcId="{501D90D5-D09F-4D99-9CCF-7D6C3C048E92}" destId="{91F22186-D807-42FB-BDC0-852A1B7E72B8}" srcOrd="3" destOrd="0" presId="urn:microsoft.com/office/officeart/2008/layout/VerticalCurvedList"/>
    <dgm:cxn modelId="{DFA51237-C624-404B-A31B-4C7AC1F9B279}" type="presParOf" srcId="{D3A2DD15-800F-4FF8-9248-D112F0E24092}" destId="{17CDC9E8-D428-4D97-8F72-C5769BEA82ED}" srcOrd="1" destOrd="0" presId="urn:microsoft.com/office/officeart/2008/layout/VerticalCurvedList"/>
    <dgm:cxn modelId="{2AF99C52-5EB5-4220-92A8-5E414810B8BA}" type="presParOf" srcId="{D3A2DD15-800F-4FF8-9248-D112F0E24092}" destId="{49AA1611-BB17-4D58-9B15-45B00936A349}" srcOrd="2" destOrd="0" presId="urn:microsoft.com/office/officeart/2008/layout/VerticalCurvedList"/>
    <dgm:cxn modelId="{F14A7611-934B-4A20-9C34-0162F649CB97}" type="presParOf" srcId="{49AA1611-BB17-4D58-9B15-45B00936A349}" destId="{8DA5BF18-53CA-4CE2-A90F-730CEBBAFF1B}" srcOrd="0" destOrd="0" presId="urn:microsoft.com/office/officeart/2008/layout/VerticalCurvedList"/>
    <dgm:cxn modelId="{8B861F2F-D9CB-40A2-81ED-476B7881F00F}" type="presParOf" srcId="{D3A2DD15-800F-4FF8-9248-D112F0E24092}" destId="{4B11EDC6-1E47-4E74-9E33-A945B0C47261}" srcOrd="3" destOrd="0" presId="urn:microsoft.com/office/officeart/2008/layout/VerticalCurvedList"/>
    <dgm:cxn modelId="{D543C8F6-52E5-4161-AC68-BF21FFB5D451}" type="presParOf" srcId="{D3A2DD15-800F-4FF8-9248-D112F0E24092}" destId="{3C07F7B8-0040-4309-941B-E5447F9DF5AF}" srcOrd="4" destOrd="0" presId="urn:microsoft.com/office/officeart/2008/layout/VerticalCurvedList"/>
    <dgm:cxn modelId="{21A77786-186F-46C8-82F0-1521F3C7FEE2}" type="presParOf" srcId="{3C07F7B8-0040-4309-941B-E5447F9DF5AF}" destId="{BAB16F12-1FE4-4B11-85A1-12ECD3063D53}" srcOrd="0" destOrd="0" presId="urn:microsoft.com/office/officeart/2008/layout/VerticalCurvedList"/>
    <dgm:cxn modelId="{D99EA782-CFBE-4111-98A8-DB14725B9C4F}" type="presParOf" srcId="{D3A2DD15-800F-4FF8-9248-D112F0E24092}" destId="{F73EF8A9-CA50-47DA-B150-7A4C4FB842F0}" srcOrd="5" destOrd="0" presId="urn:microsoft.com/office/officeart/2008/layout/VerticalCurvedList"/>
    <dgm:cxn modelId="{57D2412D-212B-4C2E-BA04-9B2DEE814C22}" type="presParOf" srcId="{D3A2DD15-800F-4FF8-9248-D112F0E24092}" destId="{989A12F9-00D9-4A4D-87FE-FA3641862316}" srcOrd="6" destOrd="0" presId="urn:microsoft.com/office/officeart/2008/layout/VerticalCurvedList"/>
    <dgm:cxn modelId="{711E1F90-68AB-4F73-8BCB-5F52ACD525D8}" type="presParOf" srcId="{989A12F9-00D9-4A4D-87FE-FA3641862316}" destId="{C9CEE6CB-F119-4FF8-9B37-7B27E32C9AC4}" srcOrd="0" destOrd="0" presId="urn:microsoft.com/office/officeart/2008/layout/VerticalCurvedList"/>
    <dgm:cxn modelId="{6288B944-D1B0-4F25-A318-CAEFB12D3408}" type="presParOf" srcId="{D3A2DD15-800F-4FF8-9248-D112F0E24092}" destId="{6FC0E483-DE42-4D58-8AC0-48D52AABB77D}" srcOrd="7" destOrd="0" presId="urn:microsoft.com/office/officeart/2008/layout/VerticalCurvedList"/>
    <dgm:cxn modelId="{4C45C1EB-53F0-495D-9F9E-1496C52B1215}" type="presParOf" srcId="{D3A2DD15-800F-4FF8-9248-D112F0E24092}" destId="{827D3CDD-D980-4769-90A0-8ABD2EB857A8}" srcOrd="8" destOrd="0" presId="urn:microsoft.com/office/officeart/2008/layout/VerticalCurvedList"/>
    <dgm:cxn modelId="{A60F3984-C6BA-413E-BAE6-FD286FE8778E}" type="presParOf" srcId="{827D3CDD-D980-4769-90A0-8ABD2EB857A8}" destId="{5B3567DF-3C66-4670-9E86-1EEC3C1A6ACC}" srcOrd="0" destOrd="0" presId="urn:microsoft.com/office/officeart/2008/layout/VerticalCurvedList"/>
    <dgm:cxn modelId="{F37F2536-46CB-4CA6-A8F6-292BE011C1EC}" type="presParOf" srcId="{D3A2DD15-800F-4FF8-9248-D112F0E24092}" destId="{6DD17C2D-D468-49A5-8D80-FEC2E719DA88}" srcOrd="9" destOrd="0" presId="urn:microsoft.com/office/officeart/2008/layout/VerticalCurvedList"/>
    <dgm:cxn modelId="{CE6FAD25-94CB-4E0F-97B3-B14AAA867F46}" type="presParOf" srcId="{D3A2DD15-800F-4FF8-9248-D112F0E24092}" destId="{502BB292-B040-4F70-86F4-883862727625}" srcOrd="10" destOrd="0" presId="urn:microsoft.com/office/officeart/2008/layout/VerticalCurvedList"/>
    <dgm:cxn modelId="{12CE7FF8-A68B-4320-9C19-76822B31681C}" type="presParOf" srcId="{502BB292-B040-4F70-86F4-883862727625}" destId="{606C14E7-916D-4A24-AE57-228FB2B35AC3}" srcOrd="0" destOrd="0" presId="urn:microsoft.com/office/officeart/2008/layout/VerticalCurvedList"/>
    <dgm:cxn modelId="{A3FAFBB5-F4A5-4F39-AF3D-419A70976D80}" type="presParOf" srcId="{D3A2DD15-800F-4FF8-9248-D112F0E24092}" destId="{735048FC-3673-4318-9067-1AB0D8FD2EA0}" srcOrd="11" destOrd="0" presId="urn:microsoft.com/office/officeart/2008/layout/VerticalCurvedList"/>
    <dgm:cxn modelId="{B477BE7E-7FB5-4136-935A-2C5D8AC990C1}" type="presParOf" srcId="{D3A2DD15-800F-4FF8-9248-D112F0E24092}" destId="{67DDBC5D-95CA-4A29-9DC1-D479647AEC40}" srcOrd="12" destOrd="0" presId="urn:microsoft.com/office/officeart/2008/layout/VerticalCurvedList"/>
    <dgm:cxn modelId="{895EDE18-5868-40A6-A085-6EE4C74E9CC3}" type="presParOf" srcId="{67DDBC5D-95CA-4A29-9DC1-D479647AEC40}" destId="{C968426F-BA0D-4AD3-8360-E1DBAF171B45}"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CA402CEA-18E0-45D4-B086-A23C32A41747}" type="doc">
      <dgm:prSet loTypeId="urn:microsoft.com/office/officeart/2005/8/layout/default" loCatId="list" qsTypeId="urn:microsoft.com/office/officeart/2005/8/quickstyle/simple1" qsCatId="simple" csTypeId="urn:microsoft.com/office/officeart/2005/8/colors/accent0_1" csCatId="mainScheme" phldr="1"/>
      <dgm:spPr/>
      <dgm:t>
        <a:bodyPr/>
        <a:lstStyle/>
        <a:p>
          <a:endParaRPr lang="en-IN"/>
        </a:p>
      </dgm:t>
    </dgm:pt>
    <dgm:pt modelId="{2974EED2-CEA7-48AD-A6C0-B0C282D3B0D9}">
      <dgm:prSet phldrT="[Text]"/>
      <dgm:spPr/>
      <dgm:t>
        <a:bodyPr/>
        <a:lstStyle/>
        <a:p>
          <a:r>
            <a:rPr lang="en-IN" dirty="0" err="1" smtClean="0"/>
            <a:t>Stationality</a:t>
          </a:r>
          <a:r>
            <a:rPr lang="en-IN" dirty="0" smtClean="0"/>
            <a:t> change to be done only at premium costs. Roshni to approve the same. </a:t>
          </a:r>
          <a:endParaRPr lang="en-IN" dirty="0"/>
        </a:p>
      </dgm:t>
    </dgm:pt>
    <dgm:pt modelId="{2D33DE6F-5D91-4F36-B957-F2DE59D9A210}" type="parTrans" cxnId="{B69D2291-0169-42A2-9B74-0B4930241B80}">
      <dgm:prSet/>
      <dgm:spPr/>
      <dgm:t>
        <a:bodyPr/>
        <a:lstStyle/>
        <a:p>
          <a:endParaRPr lang="en-IN"/>
        </a:p>
      </dgm:t>
    </dgm:pt>
    <dgm:pt modelId="{B66180C6-034E-4E03-9DF4-9BEAA2FCACED}" type="sibTrans" cxnId="{B69D2291-0169-42A2-9B74-0B4930241B80}">
      <dgm:prSet/>
      <dgm:spPr/>
      <dgm:t>
        <a:bodyPr/>
        <a:lstStyle/>
        <a:p>
          <a:endParaRPr lang="en-IN"/>
        </a:p>
      </dgm:t>
    </dgm:pt>
    <dgm:pt modelId="{788C2B8C-A3B6-4833-81B9-003749D0359D}">
      <dgm:prSet/>
      <dgm:spPr/>
      <dgm:t>
        <a:bodyPr/>
        <a:lstStyle/>
        <a:p>
          <a:r>
            <a:rPr lang="en-IN" smtClean="0"/>
            <a:t>Need to evaluate the client’s jingle to check feasibility in terms of musicality (tempo/ pitch Rag Rag) and content. </a:t>
          </a:r>
          <a:endParaRPr lang="en-IN" dirty="0" smtClean="0"/>
        </a:p>
      </dgm:t>
    </dgm:pt>
    <dgm:pt modelId="{B7FEC1F0-2F29-406C-A8C1-E69DB3A8ADB8}" type="parTrans" cxnId="{7A54F422-8525-4DE0-B7BE-01817B37304B}">
      <dgm:prSet/>
      <dgm:spPr/>
      <dgm:t>
        <a:bodyPr/>
        <a:lstStyle/>
        <a:p>
          <a:endParaRPr lang="en-IN"/>
        </a:p>
      </dgm:t>
    </dgm:pt>
    <dgm:pt modelId="{5E2BCC9F-5E23-45F9-B163-6CCE944CE977}" type="sibTrans" cxnId="{7A54F422-8525-4DE0-B7BE-01817B37304B}">
      <dgm:prSet/>
      <dgm:spPr/>
      <dgm:t>
        <a:bodyPr/>
        <a:lstStyle/>
        <a:p>
          <a:endParaRPr lang="en-IN"/>
        </a:p>
      </dgm:t>
    </dgm:pt>
    <dgm:pt modelId="{B7E8FB0B-66C9-4E1C-B599-7F4DD8509168}">
      <dgm:prSet/>
      <dgm:spPr/>
      <dgm:t>
        <a:bodyPr/>
        <a:lstStyle/>
        <a:p>
          <a:r>
            <a:rPr lang="en-IN" smtClean="0"/>
            <a:t>Stationality change can be done only for 1 day for a client. </a:t>
          </a:r>
          <a:endParaRPr lang="en-IN" dirty="0" smtClean="0"/>
        </a:p>
      </dgm:t>
    </dgm:pt>
    <dgm:pt modelId="{9405DBB0-DCA4-4842-B4F1-C9B57804868D}" type="parTrans" cxnId="{44B6D9B7-E882-47B8-8E91-9F36EC8B4ACC}">
      <dgm:prSet/>
      <dgm:spPr/>
      <dgm:t>
        <a:bodyPr/>
        <a:lstStyle/>
        <a:p>
          <a:endParaRPr lang="en-IN"/>
        </a:p>
      </dgm:t>
    </dgm:pt>
    <dgm:pt modelId="{1D237A04-C9F8-4EC0-B0E1-82DCF51119D0}" type="sibTrans" cxnId="{44B6D9B7-E882-47B8-8E91-9F36EC8B4ACC}">
      <dgm:prSet/>
      <dgm:spPr/>
      <dgm:t>
        <a:bodyPr/>
        <a:lstStyle/>
        <a:p>
          <a:endParaRPr lang="en-IN"/>
        </a:p>
      </dgm:t>
    </dgm:pt>
    <dgm:pt modelId="{FDF690ED-E9E2-4EF2-BE55-C5C38B5BDB2F}">
      <dgm:prSet/>
      <dgm:spPr/>
      <dgm:t>
        <a:bodyPr/>
        <a:lstStyle/>
        <a:p>
          <a:r>
            <a:rPr lang="en-IN" smtClean="0"/>
            <a:t>The integrated TOH will play 14 times a day. </a:t>
          </a:r>
          <a:endParaRPr lang="en-IN" dirty="0" smtClean="0"/>
        </a:p>
      </dgm:t>
    </dgm:pt>
    <dgm:pt modelId="{46F26E9C-11D5-4EDA-827B-F889735AF176}" type="parTrans" cxnId="{F78595CE-2944-4FCC-98A2-8572C91147A4}">
      <dgm:prSet/>
      <dgm:spPr/>
      <dgm:t>
        <a:bodyPr/>
        <a:lstStyle/>
        <a:p>
          <a:endParaRPr lang="en-IN"/>
        </a:p>
      </dgm:t>
    </dgm:pt>
    <dgm:pt modelId="{1D25B271-9EF1-44C0-B851-AFFF0595FCB2}" type="sibTrans" cxnId="{F78595CE-2944-4FCC-98A2-8572C91147A4}">
      <dgm:prSet/>
      <dgm:spPr/>
      <dgm:t>
        <a:bodyPr/>
        <a:lstStyle/>
        <a:p>
          <a:endParaRPr lang="en-IN"/>
        </a:p>
      </dgm:t>
    </dgm:pt>
    <dgm:pt modelId="{ACF5D20C-D4EC-4242-9119-379613938C63}">
      <dgm:prSet phldrT="[Text]"/>
      <dgm:spPr/>
      <dgm:t>
        <a:bodyPr/>
        <a:lstStyle/>
        <a:p>
          <a:r>
            <a:rPr lang="en-IN" dirty="0" err="1" smtClean="0"/>
            <a:t>Stationality</a:t>
          </a:r>
          <a:r>
            <a:rPr lang="en-IN" dirty="0" smtClean="0"/>
            <a:t> change is the integration of a brand’s </a:t>
          </a:r>
          <a:r>
            <a:rPr lang="en-IN" dirty="0" err="1" smtClean="0"/>
            <a:t>mogo</a:t>
          </a:r>
          <a:r>
            <a:rPr lang="en-IN" dirty="0" smtClean="0"/>
            <a:t> with </a:t>
          </a:r>
          <a:r>
            <a:rPr lang="en-IN" dirty="0" err="1" smtClean="0"/>
            <a:t>RadioCity’s</a:t>
          </a:r>
          <a:r>
            <a:rPr lang="en-IN" dirty="0" smtClean="0"/>
            <a:t> Rag </a:t>
          </a:r>
          <a:r>
            <a:rPr lang="en-IN" dirty="0" err="1" smtClean="0"/>
            <a:t>Rag</a:t>
          </a:r>
          <a:r>
            <a:rPr lang="en-IN" dirty="0" smtClean="0"/>
            <a:t> TOH.</a:t>
          </a:r>
          <a:endParaRPr lang="en-IN" dirty="0"/>
        </a:p>
      </dgm:t>
    </dgm:pt>
    <dgm:pt modelId="{540FB0AF-7112-41D8-944A-328ADCF21C53}" type="parTrans" cxnId="{2B8E8C85-2AFB-495A-8C83-8F85BE91C9AB}">
      <dgm:prSet/>
      <dgm:spPr/>
      <dgm:t>
        <a:bodyPr/>
        <a:lstStyle/>
        <a:p>
          <a:endParaRPr lang="en-IN"/>
        </a:p>
      </dgm:t>
    </dgm:pt>
    <dgm:pt modelId="{27858F1D-C924-4655-B904-524146F2D6E0}" type="sibTrans" cxnId="{2B8E8C85-2AFB-495A-8C83-8F85BE91C9AB}">
      <dgm:prSet/>
      <dgm:spPr/>
      <dgm:t>
        <a:bodyPr/>
        <a:lstStyle/>
        <a:p>
          <a:endParaRPr lang="en-IN"/>
        </a:p>
      </dgm:t>
    </dgm:pt>
    <dgm:pt modelId="{0E7E5836-D92A-47BE-96A9-50E875538D4A}" type="pres">
      <dgm:prSet presAssocID="{CA402CEA-18E0-45D4-B086-A23C32A41747}" presName="diagram" presStyleCnt="0">
        <dgm:presLayoutVars>
          <dgm:dir/>
          <dgm:resizeHandles val="exact"/>
        </dgm:presLayoutVars>
      </dgm:prSet>
      <dgm:spPr/>
    </dgm:pt>
    <dgm:pt modelId="{2A56BBF4-586B-468F-970D-78DFE3376918}" type="pres">
      <dgm:prSet presAssocID="{ACF5D20C-D4EC-4242-9119-379613938C63}" presName="node" presStyleLbl="node1" presStyleIdx="0" presStyleCnt="5">
        <dgm:presLayoutVars>
          <dgm:bulletEnabled val="1"/>
        </dgm:presLayoutVars>
      </dgm:prSet>
      <dgm:spPr/>
      <dgm:t>
        <a:bodyPr/>
        <a:lstStyle/>
        <a:p>
          <a:endParaRPr lang="en-IN"/>
        </a:p>
      </dgm:t>
    </dgm:pt>
    <dgm:pt modelId="{F2222A7A-CB1E-49C6-8FEB-BC5534C3834F}" type="pres">
      <dgm:prSet presAssocID="{27858F1D-C924-4655-B904-524146F2D6E0}" presName="sibTrans" presStyleCnt="0"/>
      <dgm:spPr/>
    </dgm:pt>
    <dgm:pt modelId="{80D2F7DC-502F-421B-9CFB-B98A9803A7D1}" type="pres">
      <dgm:prSet presAssocID="{2974EED2-CEA7-48AD-A6C0-B0C282D3B0D9}" presName="node" presStyleLbl="node1" presStyleIdx="1" presStyleCnt="5">
        <dgm:presLayoutVars>
          <dgm:bulletEnabled val="1"/>
        </dgm:presLayoutVars>
      </dgm:prSet>
      <dgm:spPr/>
      <dgm:t>
        <a:bodyPr/>
        <a:lstStyle/>
        <a:p>
          <a:endParaRPr lang="en-IN"/>
        </a:p>
      </dgm:t>
    </dgm:pt>
    <dgm:pt modelId="{4992ED8E-CF8A-432B-AA5D-468B1A7A7999}" type="pres">
      <dgm:prSet presAssocID="{B66180C6-034E-4E03-9DF4-9BEAA2FCACED}" presName="sibTrans" presStyleCnt="0"/>
      <dgm:spPr/>
    </dgm:pt>
    <dgm:pt modelId="{CA8CE8E0-C757-4EC3-BEB3-ACAB12BCCC90}" type="pres">
      <dgm:prSet presAssocID="{788C2B8C-A3B6-4833-81B9-003749D0359D}" presName="node" presStyleLbl="node1" presStyleIdx="2" presStyleCnt="5">
        <dgm:presLayoutVars>
          <dgm:bulletEnabled val="1"/>
        </dgm:presLayoutVars>
      </dgm:prSet>
      <dgm:spPr/>
    </dgm:pt>
    <dgm:pt modelId="{766FACC2-2D40-472B-9230-528224F9C2C9}" type="pres">
      <dgm:prSet presAssocID="{5E2BCC9F-5E23-45F9-B163-6CCE944CE977}" presName="sibTrans" presStyleCnt="0"/>
      <dgm:spPr/>
    </dgm:pt>
    <dgm:pt modelId="{A31DBA32-F838-4E90-8614-601E8E3B03DA}" type="pres">
      <dgm:prSet presAssocID="{B7E8FB0B-66C9-4E1C-B599-7F4DD8509168}" presName="node" presStyleLbl="node1" presStyleIdx="3" presStyleCnt="5">
        <dgm:presLayoutVars>
          <dgm:bulletEnabled val="1"/>
        </dgm:presLayoutVars>
      </dgm:prSet>
      <dgm:spPr/>
    </dgm:pt>
    <dgm:pt modelId="{90159C46-3331-4E60-86B9-FF5F7C62C960}" type="pres">
      <dgm:prSet presAssocID="{1D237A04-C9F8-4EC0-B0E1-82DCF51119D0}" presName="sibTrans" presStyleCnt="0"/>
      <dgm:spPr/>
    </dgm:pt>
    <dgm:pt modelId="{BB6CC899-2E51-49C2-9D10-A91A4B415388}" type="pres">
      <dgm:prSet presAssocID="{FDF690ED-E9E2-4EF2-BE55-C5C38B5BDB2F}" presName="node" presStyleLbl="node1" presStyleIdx="4" presStyleCnt="5">
        <dgm:presLayoutVars>
          <dgm:bulletEnabled val="1"/>
        </dgm:presLayoutVars>
      </dgm:prSet>
      <dgm:spPr/>
    </dgm:pt>
  </dgm:ptLst>
  <dgm:cxnLst>
    <dgm:cxn modelId="{B69D2291-0169-42A2-9B74-0B4930241B80}" srcId="{CA402CEA-18E0-45D4-B086-A23C32A41747}" destId="{2974EED2-CEA7-48AD-A6C0-B0C282D3B0D9}" srcOrd="1" destOrd="0" parTransId="{2D33DE6F-5D91-4F36-B957-F2DE59D9A210}" sibTransId="{B66180C6-034E-4E03-9DF4-9BEAA2FCACED}"/>
    <dgm:cxn modelId="{2A1C3D63-9D05-4F3C-839A-3D94EFE00B0F}" type="presOf" srcId="{FDF690ED-E9E2-4EF2-BE55-C5C38B5BDB2F}" destId="{BB6CC899-2E51-49C2-9D10-A91A4B415388}" srcOrd="0" destOrd="0" presId="urn:microsoft.com/office/officeart/2005/8/layout/default"/>
    <dgm:cxn modelId="{F53E773E-DC54-481B-AD0D-67EA088D842F}" type="presOf" srcId="{CA402CEA-18E0-45D4-B086-A23C32A41747}" destId="{0E7E5836-D92A-47BE-96A9-50E875538D4A}" srcOrd="0" destOrd="0" presId="urn:microsoft.com/office/officeart/2005/8/layout/default"/>
    <dgm:cxn modelId="{F78595CE-2944-4FCC-98A2-8572C91147A4}" srcId="{CA402CEA-18E0-45D4-B086-A23C32A41747}" destId="{FDF690ED-E9E2-4EF2-BE55-C5C38B5BDB2F}" srcOrd="4" destOrd="0" parTransId="{46F26E9C-11D5-4EDA-827B-F889735AF176}" sibTransId="{1D25B271-9EF1-44C0-B851-AFFF0595FCB2}"/>
    <dgm:cxn modelId="{10B1FC44-86BA-4EF0-B1DD-88CEDD6705DC}" type="presOf" srcId="{788C2B8C-A3B6-4833-81B9-003749D0359D}" destId="{CA8CE8E0-C757-4EC3-BEB3-ACAB12BCCC90}" srcOrd="0" destOrd="0" presId="urn:microsoft.com/office/officeart/2005/8/layout/default"/>
    <dgm:cxn modelId="{2B8E8C85-2AFB-495A-8C83-8F85BE91C9AB}" srcId="{CA402CEA-18E0-45D4-B086-A23C32A41747}" destId="{ACF5D20C-D4EC-4242-9119-379613938C63}" srcOrd="0" destOrd="0" parTransId="{540FB0AF-7112-41D8-944A-328ADCF21C53}" sibTransId="{27858F1D-C924-4655-B904-524146F2D6E0}"/>
    <dgm:cxn modelId="{546C2076-3735-41C5-9802-4B721DA062FC}" type="presOf" srcId="{ACF5D20C-D4EC-4242-9119-379613938C63}" destId="{2A56BBF4-586B-468F-970D-78DFE3376918}" srcOrd="0" destOrd="0" presId="urn:microsoft.com/office/officeart/2005/8/layout/default"/>
    <dgm:cxn modelId="{7A54F422-8525-4DE0-B7BE-01817B37304B}" srcId="{CA402CEA-18E0-45D4-B086-A23C32A41747}" destId="{788C2B8C-A3B6-4833-81B9-003749D0359D}" srcOrd="2" destOrd="0" parTransId="{B7FEC1F0-2F29-406C-A8C1-E69DB3A8ADB8}" sibTransId="{5E2BCC9F-5E23-45F9-B163-6CCE944CE977}"/>
    <dgm:cxn modelId="{44B6D9B7-E882-47B8-8E91-9F36EC8B4ACC}" srcId="{CA402CEA-18E0-45D4-B086-A23C32A41747}" destId="{B7E8FB0B-66C9-4E1C-B599-7F4DD8509168}" srcOrd="3" destOrd="0" parTransId="{9405DBB0-DCA4-4842-B4F1-C9B57804868D}" sibTransId="{1D237A04-C9F8-4EC0-B0E1-82DCF51119D0}"/>
    <dgm:cxn modelId="{185F7DAD-1AAF-4967-AA63-F0B733E222AE}" type="presOf" srcId="{B7E8FB0B-66C9-4E1C-B599-7F4DD8509168}" destId="{A31DBA32-F838-4E90-8614-601E8E3B03DA}" srcOrd="0" destOrd="0" presId="urn:microsoft.com/office/officeart/2005/8/layout/default"/>
    <dgm:cxn modelId="{D5557CCF-D633-42BF-899C-9660EFCAD826}" type="presOf" srcId="{2974EED2-CEA7-48AD-A6C0-B0C282D3B0D9}" destId="{80D2F7DC-502F-421B-9CFB-B98A9803A7D1}" srcOrd="0" destOrd="0" presId="urn:microsoft.com/office/officeart/2005/8/layout/default"/>
    <dgm:cxn modelId="{CDC0E8BF-FA44-4848-82AE-5D375D0C060D}" type="presParOf" srcId="{0E7E5836-D92A-47BE-96A9-50E875538D4A}" destId="{2A56BBF4-586B-468F-970D-78DFE3376918}" srcOrd="0" destOrd="0" presId="urn:microsoft.com/office/officeart/2005/8/layout/default"/>
    <dgm:cxn modelId="{6A429420-89B8-40EF-A4C4-EA2EE8A48AD2}" type="presParOf" srcId="{0E7E5836-D92A-47BE-96A9-50E875538D4A}" destId="{F2222A7A-CB1E-49C6-8FEB-BC5534C3834F}" srcOrd="1" destOrd="0" presId="urn:microsoft.com/office/officeart/2005/8/layout/default"/>
    <dgm:cxn modelId="{D768D282-7E69-4180-A9B3-8CA892770A66}" type="presParOf" srcId="{0E7E5836-D92A-47BE-96A9-50E875538D4A}" destId="{80D2F7DC-502F-421B-9CFB-B98A9803A7D1}" srcOrd="2" destOrd="0" presId="urn:microsoft.com/office/officeart/2005/8/layout/default"/>
    <dgm:cxn modelId="{0E89AF21-18B3-40EA-A934-96794038942B}" type="presParOf" srcId="{0E7E5836-D92A-47BE-96A9-50E875538D4A}" destId="{4992ED8E-CF8A-432B-AA5D-468B1A7A7999}" srcOrd="3" destOrd="0" presId="urn:microsoft.com/office/officeart/2005/8/layout/default"/>
    <dgm:cxn modelId="{2E37BD94-F022-49D9-9EBD-0984268F7EC2}" type="presParOf" srcId="{0E7E5836-D92A-47BE-96A9-50E875538D4A}" destId="{CA8CE8E0-C757-4EC3-BEB3-ACAB12BCCC90}" srcOrd="4" destOrd="0" presId="urn:microsoft.com/office/officeart/2005/8/layout/default"/>
    <dgm:cxn modelId="{D78BA4A7-EF76-431E-BCF8-3FC1DD832F4B}" type="presParOf" srcId="{0E7E5836-D92A-47BE-96A9-50E875538D4A}" destId="{766FACC2-2D40-472B-9230-528224F9C2C9}" srcOrd="5" destOrd="0" presId="urn:microsoft.com/office/officeart/2005/8/layout/default"/>
    <dgm:cxn modelId="{2AE29E6B-F303-4B1B-8B48-02811A27CF7E}" type="presParOf" srcId="{0E7E5836-D92A-47BE-96A9-50E875538D4A}" destId="{A31DBA32-F838-4E90-8614-601E8E3B03DA}" srcOrd="6" destOrd="0" presId="urn:microsoft.com/office/officeart/2005/8/layout/default"/>
    <dgm:cxn modelId="{7F7CF984-49DC-496C-8E89-23D17AFF3C5B}" type="presParOf" srcId="{0E7E5836-D92A-47BE-96A9-50E875538D4A}" destId="{90159C46-3331-4E60-86B9-FF5F7C62C960}" srcOrd="7" destOrd="0" presId="urn:microsoft.com/office/officeart/2005/8/layout/default"/>
    <dgm:cxn modelId="{8500DA6F-3715-4D5F-A023-5AC5610AA938}" type="presParOf" srcId="{0E7E5836-D92A-47BE-96A9-50E875538D4A}" destId="{BB6CC899-2E51-49C2-9D10-A91A4B415388}"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28D274B6-5807-4630-BE1E-49A8DF59D087}"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IN"/>
        </a:p>
      </dgm:t>
    </dgm:pt>
    <dgm:pt modelId="{21DD6FB9-7539-4294-B168-4E003AE810EB}">
      <dgm:prSet phldrT="[Text]"/>
      <dgm:spPr/>
      <dgm:t>
        <a:bodyPr/>
        <a:lstStyle/>
        <a:p>
          <a:pPr algn="ctr"/>
          <a:r>
            <a:rPr lang="en-IN" dirty="0" smtClean="0"/>
            <a:t>Flashback integration to be done at a premium. Roshni to approve the same.</a:t>
          </a:r>
          <a:endParaRPr lang="en-IN" dirty="0"/>
        </a:p>
      </dgm:t>
    </dgm:pt>
    <dgm:pt modelId="{36F95F93-C52C-440D-8E8F-126B8A31F905}" type="parTrans" cxnId="{1D84FE85-027A-4AF8-8464-D0808DA592AB}">
      <dgm:prSet/>
      <dgm:spPr/>
      <dgm:t>
        <a:bodyPr/>
        <a:lstStyle/>
        <a:p>
          <a:endParaRPr lang="en-IN"/>
        </a:p>
      </dgm:t>
    </dgm:pt>
    <dgm:pt modelId="{4E28CE29-720C-4094-AC2D-809F58E8C7FE}" type="sibTrans" cxnId="{1D84FE85-027A-4AF8-8464-D0808DA592AB}">
      <dgm:prSet/>
      <dgm:spPr/>
      <dgm:t>
        <a:bodyPr/>
        <a:lstStyle/>
        <a:p>
          <a:endParaRPr lang="en-IN"/>
        </a:p>
      </dgm:t>
    </dgm:pt>
    <dgm:pt modelId="{29672E13-11D5-405D-954B-6E179DC795E6}">
      <dgm:prSet/>
      <dgm:spPr/>
      <dgm:t>
        <a:bodyPr/>
        <a:lstStyle/>
        <a:p>
          <a:pPr algn="ctr"/>
          <a:r>
            <a:rPr lang="en-IN" smtClean="0"/>
            <a:t>Flashback integration concepts to be strictly monitored by Audacity.</a:t>
          </a:r>
          <a:endParaRPr lang="en-IN" dirty="0" smtClean="0"/>
        </a:p>
      </dgm:t>
    </dgm:pt>
    <dgm:pt modelId="{87CF577D-DCAD-4AAB-B52A-B3501BDA33D9}" type="parTrans" cxnId="{6DF40375-F707-4C1B-B81D-3982B6437B2C}">
      <dgm:prSet/>
      <dgm:spPr/>
      <dgm:t>
        <a:bodyPr/>
        <a:lstStyle/>
        <a:p>
          <a:endParaRPr lang="en-IN"/>
        </a:p>
      </dgm:t>
    </dgm:pt>
    <dgm:pt modelId="{8E461F81-D7F5-422A-86E3-333F8AAC3852}" type="sibTrans" cxnId="{6DF40375-F707-4C1B-B81D-3982B6437B2C}">
      <dgm:prSet/>
      <dgm:spPr/>
      <dgm:t>
        <a:bodyPr/>
        <a:lstStyle/>
        <a:p>
          <a:endParaRPr lang="en-IN"/>
        </a:p>
      </dgm:t>
    </dgm:pt>
    <dgm:pt modelId="{F3A52351-45E4-4157-BB0A-43FE301DB9A5}">
      <dgm:prSet/>
      <dgm:spPr/>
      <dgm:t>
        <a:bodyPr/>
        <a:lstStyle/>
        <a:p>
          <a:pPr algn="ctr"/>
          <a:r>
            <a:rPr lang="en-IN" dirty="0" smtClean="0"/>
            <a:t>If a specific flashback request is coming from the client, we need to check the number of high PI scorings songs for the concept. National Music Head’s approval to be taken and conceptual approval from PD/ RPD. </a:t>
          </a:r>
          <a:endParaRPr lang="en-IN" dirty="0" smtClean="0"/>
        </a:p>
      </dgm:t>
    </dgm:pt>
    <dgm:pt modelId="{985BC18D-902E-44BD-830B-0EC8EE45DD89}" type="parTrans" cxnId="{6D4D71B7-B2B0-4280-92A2-F5EF0F276899}">
      <dgm:prSet/>
      <dgm:spPr/>
      <dgm:t>
        <a:bodyPr/>
        <a:lstStyle/>
        <a:p>
          <a:endParaRPr lang="en-IN"/>
        </a:p>
      </dgm:t>
    </dgm:pt>
    <dgm:pt modelId="{35B6B900-E744-468B-8FA1-4C04457D41B6}" type="sibTrans" cxnId="{6D4D71B7-B2B0-4280-92A2-F5EF0F276899}">
      <dgm:prSet/>
      <dgm:spPr/>
      <dgm:t>
        <a:bodyPr/>
        <a:lstStyle/>
        <a:p>
          <a:endParaRPr lang="en-IN"/>
        </a:p>
      </dgm:t>
    </dgm:pt>
    <dgm:pt modelId="{94B2A342-112A-47AA-A32D-DA298DAB1E56}">
      <dgm:prSet/>
      <dgm:spPr/>
      <dgm:t>
        <a:bodyPr/>
        <a:lstStyle/>
        <a:p>
          <a:pPr algn="ctr"/>
          <a:r>
            <a:rPr lang="en-IN" dirty="0" smtClean="0"/>
            <a:t>Break bumpers can be proposed to a client for a flashback hour. </a:t>
          </a:r>
          <a:endParaRPr lang="en-IN" dirty="0"/>
        </a:p>
      </dgm:t>
    </dgm:pt>
    <dgm:pt modelId="{21832797-1D92-44C5-947B-E2E7B32FA3DF}" type="parTrans" cxnId="{684956AF-990C-4B75-8F09-2EBFCF41229D}">
      <dgm:prSet/>
      <dgm:spPr/>
      <dgm:t>
        <a:bodyPr/>
        <a:lstStyle/>
        <a:p>
          <a:endParaRPr lang="en-IN"/>
        </a:p>
      </dgm:t>
    </dgm:pt>
    <dgm:pt modelId="{99BA4059-4F12-4265-BD7B-BA4A9CA26B89}" type="sibTrans" cxnId="{684956AF-990C-4B75-8F09-2EBFCF41229D}">
      <dgm:prSet/>
      <dgm:spPr/>
      <dgm:t>
        <a:bodyPr/>
        <a:lstStyle/>
        <a:p>
          <a:endParaRPr lang="en-IN"/>
        </a:p>
      </dgm:t>
    </dgm:pt>
    <dgm:pt modelId="{7F9D7B66-DEBD-4B93-902E-9EE86CD176C6}" type="pres">
      <dgm:prSet presAssocID="{28D274B6-5807-4630-BE1E-49A8DF59D087}" presName="vert0" presStyleCnt="0">
        <dgm:presLayoutVars>
          <dgm:dir/>
          <dgm:animOne val="branch"/>
          <dgm:animLvl val="lvl"/>
        </dgm:presLayoutVars>
      </dgm:prSet>
      <dgm:spPr/>
    </dgm:pt>
    <dgm:pt modelId="{600D67F5-DB3A-493D-8978-5B33D2DBA7FC}" type="pres">
      <dgm:prSet presAssocID="{21DD6FB9-7539-4294-B168-4E003AE810EB}" presName="thickLine" presStyleLbl="alignNode1" presStyleIdx="0" presStyleCnt="4"/>
      <dgm:spPr/>
    </dgm:pt>
    <dgm:pt modelId="{2D59CE48-E645-4044-9898-680741B8D195}" type="pres">
      <dgm:prSet presAssocID="{21DD6FB9-7539-4294-B168-4E003AE810EB}" presName="horz1" presStyleCnt="0"/>
      <dgm:spPr/>
    </dgm:pt>
    <dgm:pt modelId="{A380E7E0-009D-4F1D-BCD8-566BF36E7D37}" type="pres">
      <dgm:prSet presAssocID="{21DD6FB9-7539-4294-B168-4E003AE810EB}" presName="tx1" presStyleLbl="revTx" presStyleIdx="0" presStyleCnt="4"/>
      <dgm:spPr/>
      <dgm:t>
        <a:bodyPr/>
        <a:lstStyle/>
        <a:p>
          <a:endParaRPr lang="en-IN"/>
        </a:p>
      </dgm:t>
    </dgm:pt>
    <dgm:pt modelId="{7C407802-0301-4587-89C5-3FA8FABAEA39}" type="pres">
      <dgm:prSet presAssocID="{21DD6FB9-7539-4294-B168-4E003AE810EB}" presName="vert1" presStyleCnt="0"/>
      <dgm:spPr/>
    </dgm:pt>
    <dgm:pt modelId="{74770B19-4875-40BF-A2BB-126CE33520DA}" type="pres">
      <dgm:prSet presAssocID="{29672E13-11D5-405D-954B-6E179DC795E6}" presName="thickLine" presStyleLbl="alignNode1" presStyleIdx="1" presStyleCnt="4"/>
      <dgm:spPr/>
    </dgm:pt>
    <dgm:pt modelId="{881F0026-DB12-4EB1-A79D-7EA29CB840BF}" type="pres">
      <dgm:prSet presAssocID="{29672E13-11D5-405D-954B-6E179DC795E6}" presName="horz1" presStyleCnt="0"/>
      <dgm:spPr/>
    </dgm:pt>
    <dgm:pt modelId="{F2506E5F-B28E-45DE-A81F-A044DEF0AAB0}" type="pres">
      <dgm:prSet presAssocID="{29672E13-11D5-405D-954B-6E179DC795E6}" presName="tx1" presStyleLbl="revTx" presStyleIdx="1" presStyleCnt="4"/>
      <dgm:spPr/>
    </dgm:pt>
    <dgm:pt modelId="{2CB32CDC-B777-4433-8A7C-2744D48B9556}" type="pres">
      <dgm:prSet presAssocID="{29672E13-11D5-405D-954B-6E179DC795E6}" presName="vert1" presStyleCnt="0"/>
      <dgm:spPr/>
    </dgm:pt>
    <dgm:pt modelId="{6517FF7C-D3F4-407D-8917-E37206F47C4C}" type="pres">
      <dgm:prSet presAssocID="{F3A52351-45E4-4157-BB0A-43FE301DB9A5}" presName="thickLine" presStyleLbl="alignNode1" presStyleIdx="2" presStyleCnt="4"/>
      <dgm:spPr/>
    </dgm:pt>
    <dgm:pt modelId="{64513FFF-C64C-4017-83F6-1D85FA82D2B6}" type="pres">
      <dgm:prSet presAssocID="{F3A52351-45E4-4157-BB0A-43FE301DB9A5}" presName="horz1" presStyleCnt="0"/>
      <dgm:spPr/>
    </dgm:pt>
    <dgm:pt modelId="{270D0419-8A35-42A9-AD66-9D90F58246F7}" type="pres">
      <dgm:prSet presAssocID="{F3A52351-45E4-4157-BB0A-43FE301DB9A5}" presName="tx1" presStyleLbl="revTx" presStyleIdx="2" presStyleCnt="4"/>
      <dgm:spPr/>
    </dgm:pt>
    <dgm:pt modelId="{95A4C783-7B4C-49FB-AC51-1BC1217005FB}" type="pres">
      <dgm:prSet presAssocID="{F3A52351-45E4-4157-BB0A-43FE301DB9A5}" presName="vert1" presStyleCnt="0"/>
      <dgm:spPr/>
    </dgm:pt>
    <dgm:pt modelId="{57265F25-57C9-43C4-85EC-AF590A92B297}" type="pres">
      <dgm:prSet presAssocID="{94B2A342-112A-47AA-A32D-DA298DAB1E56}" presName="thickLine" presStyleLbl="alignNode1" presStyleIdx="3" presStyleCnt="4"/>
      <dgm:spPr/>
    </dgm:pt>
    <dgm:pt modelId="{554BEF45-E8DF-41F7-BE50-D9161E11DEEB}" type="pres">
      <dgm:prSet presAssocID="{94B2A342-112A-47AA-A32D-DA298DAB1E56}" presName="horz1" presStyleCnt="0"/>
      <dgm:spPr/>
    </dgm:pt>
    <dgm:pt modelId="{3994C5AF-7D2A-435F-8E26-4156FD906BA5}" type="pres">
      <dgm:prSet presAssocID="{94B2A342-112A-47AA-A32D-DA298DAB1E56}" presName="tx1" presStyleLbl="revTx" presStyleIdx="3" presStyleCnt="4"/>
      <dgm:spPr/>
    </dgm:pt>
    <dgm:pt modelId="{09605602-A074-4EC1-B685-1A2428C79EAE}" type="pres">
      <dgm:prSet presAssocID="{94B2A342-112A-47AA-A32D-DA298DAB1E56}" presName="vert1" presStyleCnt="0"/>
      <dgm:spPr/>
    </dgm:pt>
  </dgm:ptLst>
  <dgm:cxnLst>
    <dgm:cxn modelId="{6DF40375-F707-4C1B-B81D-3982B6437B2C}" srcId="{28D274B6-5807-4630-BE1E-49A8DF59D087}" destId="{29672E13-11D5-405D-954B-6E179DC795E6}" srcOrd="1" destOrd="0" parTransId="{87CF577D-DCAD-4AAB-B52A-B3501BDA33D9}" sibTransId="{8E461F81-D7F5-422A-86E3-333F8AAC3852}"/>
    <dgm:cxn modelId="{C0278AC6-11A0-4348-97B4-425DC6D5FE0A}" type="presOf" srcId="{F3A52351-45E4-4157-BB0A-43FE301DB9A5}" destId="{270D0419-8A35-42A9-AD66-9D90F58246F7}" srcOrd="0" destOrd="0" presId="urn:microsoft.com/office/officeart/2008/layout/LinedList"/>
    <dgm:cxn modelId="{1D84FE85-027A-4AF8-8464-D0808DA592AB}" srcId="{28D274B6-5807-4630-BE1E-49A8DF59D087}" destId="{21DD6FB9-7539-4294-B168-4E003AE810EB}" srcOrd="0" destOrd="0" parTransId="{36F95F93-C52C-440D-8E8F-126B8A31F905}" sibTransId="{4E28CE29-720C-4094-AC2D-809F58E8C7FE}"/>
    <dgm:cxn modelId="{E8467895-0771-47C2-AF1B-6F4F74A9AB2F}" type="presOf" srcId="{28D274B6-5807-4630-BE1E-49A8DF59D087}" destId="{7F9D7B66-DEBD-4B93-902E-9EE86CD176C6}" srcOrd="0" destOrd="0" presId="urn:microsoft.com/office/officeart/2008/layout/LinedList"/>
    <dgm:cxn modelId="{515DD0E6-1DDB-4C89-8A1D-0EA42DFD1FA0}" type="presOf" srcId="{29672E13-11D5-405D-954B-6E179DC795E6}" destId="{F2506E5F-B28E-45DE-A81F-A044DEF0AAB0}" srcOrd="0" destOrd="0" presId="urn:microsoft.com/office/officeart/2008/layout/LinedList"/>
    <dgm:cxn modelId="{684956AF-990C-4B75-8F09-2EBFCF41229D}" srcId="{28D274B6-5807-4630-BE1E-49A8DF59D087}" destId="{94B2A342-112A-47AA-A32D-DA298DAB1E56}" srcOrd="3" destOrd="0" parTransId="{21832797-1D92-44C5-947B-E2E7B32FA3DF}" sibTransId="{99BA4059-4F12-4265-BD7B-BA4A9CA26B89}"/>
    <dgm:cxn modelId="{9B23BD84-A1D0-4781-95A6-687E599D6126}" type="presOf" srcId="{94B2A342-112A-47AA-A32D-DA298DAB1E56}" destId="{3994C5AF-7D2A-435F-8E26-4156FD906BA5}" srcOrd="0" destOrd="0" presId="urn:microsoft.com/office/officeart/2008/layout/LinedList"/>
    <dgm:cxn modelId="{E6B5DA23-AB30-4085-93F1-22CF4D9DAAB7}" type="presOf" srcId="{21DD6FB9-7539-4294-B168-4E003AE810EB}" destId="{A380E7E0-009D-4F1D-BCD8-566BF36E7D37}" srcOrd="0" destOrd="0" presId="urn:microsoft.com/office/officeart/2008/layout/LinedList"/>
    <dgm:cxn modelId="{6D4D71B7-B2B0-4280-92A2-F5EF0F276899}" srcId="{28D274B6-5807-4630-BE1E-49A8DF59D087}" destId="{F3A52351-45E4-4157-BB0A-43FE301DB9A5}" srcOrd="2" destOrd="0" parTransId="{985BC18D-902E-44BD-830B-0EC8EE45DD89}" sibTransId="{35B6B900-E744-468B-8FA1-4C04457D41B6}"/>
    <dgm:cxn modelId="{DD6901B1-66B1-4A89-B9F8-C278A1A1B22B}" type="presParOf" srcId="{7F9D7B66-DEBD-4B93-902E-9EE86CD176C6}" destId="{600D67F5-DB3A-493D-8978-5B33D2DBA7FC}" srcOrd="0" destOrd="0" presId="urn:microsoft.com/office/officeart/2008/layout/LinedList"/>
    <dgm:cxn modelId="{8325AC17-FEAE-40C7-B8B0-99726E07FDD4}" type="presParOf" srcId="{7F9D7B66-DEBD-4B93-902E-9EE86CD176C6}" destId="{2D59CE48-E645-4044-9898-680741B8D195}" srcOrd="1" destOrd="0" presId="urn:microsoft.com/office/officeart/2008/layout/LinedList"/>
    <dgm:cxn modelId="{F78EC6F7-F975-4904-A849-7665771C751F}" type="presParOf" srcId="{2D59CE48-E645-4044-9898-680741B8D195}" destId="{A380E7E0-009D-4F1D-BCD8-566BF36E7D37}" srcOrd="0" destOrd="0" presId="urn:microsoft.com/office/officeart/2008/layout/LinedList"/>
    <dgm:cxn modelId="{5CE0FBEB-FCFD-453E-88F3-EFCFEA9C2B64}" type="presParOf" srcId="{2D59CE48-E645-4044-9898-680741B8D195}" destId="{7C407802-0301-4587-89C5-3FA8FABAEA39}" srcOrd="1" destOrd="0" presId="urn:microsoft.com/office/officeart/2008/layout/LinedList"/>
    <dgm:cxn modelId="{2893BB4C-732B-4483-BA3E-A2B847F9A567}" type="presParOf" srcId="{7F9D7B66-DEBD-4B93-902E-9EE86CD176C6}" destId="{74770B19-4875-40BF-A2BB-126CE33520DA}" srcOrd="2" destOrd="0" presId="urn:microsoft.com/office/officeart/2008/layout/LinedList"/>
    <dgm:cxn modelId="{EF4BED0F-2E0A-4CA8-B686-708B0BDA6FA4}" type="presParOf" srcId="{7F9D7B66-DEBD-4B93-902E-9EE86CD176C6}" destId="{881F0026-DB12-4EB1-A79D-7EA29CB840BF}" srcOrd="3" destOrd="0" presId="urn:microsoft.com/office/officeart/2008/layout/LinedList"/>
    <dgm:cxn modelId="{ABE42692-7720-4FD0-B521-F8A00A3C77A3}" type="presParOf" srcId="{881F0026-DB12-4EB1-A79D-7EA29CB840BF}" destId="{F2506E5F-B28E-45DE-A81F-A044DEF0AAB0}" srcOrd="0" destOrd="0" presId="urn:microsoft.com/office/officeart/2008/layout/LinedList"/>
    <dgm:cxn modelId="{12D0C696-E15D-48A8-90F0-6EE2AB663C82}" type="presParOf" srcId="{881F0026-DB12-4EB1-A79D-7EA29CB840BF}" destId="{2CB32CDC-B777-4433-8A7C-2744D48B9556}" srcOrd="1" destOrd="0" presId="urn:microsoft.com/office/officeart/2008/layout/LinedList"/>
    <dgm:cxn modelId="{CE6F5528-18A9-4CBA-8B90-8AA129AEA90C}" type="presParOf" srcId="{7F9D7B66-DEBD-4B93-902E-9EE86CD176C6}" destId="{6517FF7C-D3F4-407D-8917-E37206F47C4C}" srcOrd="4" destOrd="0" presId="urn:microsoft.com/office/officeart/2008/layout/LinedList"/>
    <dgm:cxn modelId="{1774D0CB-83EA-44A9-9F9A-C340BC394523}" type="presParOf" srcId="{7F9D7B66-DEBD-4B93-902E-9EE86CD176C6}" destId="{64513FFF-C64C-4017-83F6-1D85FA82D2B6}" srcOrd="5" destOrd="0" presId="urn:microsoft.com/office/officeart/2008/layout/LinedList"/>
    <dgm:cxn modelId="{61AF2230-7F50-423F-B5AC-A025067C75EE}" type="presParOf" srcId="{64513FFF-C64C-4017-83F6-1D85FA82D2B6}" destId="{270D0419-8A35-42A9-AD66-9D90F58246F7}" srcOrd="0" destOrd="0" presId="urn:microsoft.com/office/officeart/2008/layout/LinedList"/>
    <dgm:cxn modelId="{7CF60E8A-3676-4A4D-AECC-CEB328A946C0}" type="presParOf" srcId="{64513FFF-C64C-4017-83F6-1D85FA82D2B6}" destId="{95A4C783-7B4C-49FB-AC51-1BC1217005FB}" srcOrd="1" destOrd="0" presId="urn:microsoft.com/office/officeart/2008/layout/LinedList"/>
    <dgm:cxn modelId="{5850F2FF-D876-47A9-AF5B-36E8140C79CA}" type="presParOf" srcId="{7F9D7B66-DEBD-4B93-902E-9EE86CD176C6}" destId="{57265F25-57C9-43C4-85EC-AF590A92B297}" srcOrd="6" destOrd="0" presId="urn:microsoft.com/office/officeart/2008/layout/LinedList"/>
    <dgm:cxn modelId="{FC5713F0-FB88-4B2A-B36D-9E677BDFADFE}" type="presParOf" srcId="{7F9D7B66-DEBD-4B93-902E-9EE86CD176C6}" destId="{554BEF45-E8DF-41F7-BE50-D9161E11DEEB}" srcOrd="7" destOrd="0" presId="urn:microsoft.com/office/officeart/2008/layout/LinedList"/>
    <dgm:cxn modelId="{55C2D543-91F7-4460-A52B-EF32C9D04853}" type="presParOf" srcId="{554BEF45-E8DF-41F7-BE50-D9161E11DEEB}" destId="{3994C5AF-7D2A-435F-8E26-4156FD906BA5}" srcOrd="0" destOrd="0" presId="urn:microsoft.com/office/officeart/2008/layout/LinedList"/>
    <dgm:cxn modelId="{525FFBDD-113E-4A34-877D-887F7314C435}" type="presParOf" srcId="{554BEF45-E8DF-41F7-BE50-D9161E11DEEB}" destId="{09605602-A074-4EC1-B685-1A2428C79EAE}"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D2A7A9ED-C4C2-4162-9860-E8775690686D}" type="doc">
      <dgm:prSet loTypeId="urn:microsoft.com/office/officeart/2005/8/layout/default" loCatId="list" qsTypeId="urn:microsoft.com/office/officeart/2005/8/quickstyle/simple1" qsCatId="simple" csTypeId="urn:microsoft.com/office/officeart/2005/8/colors/accent0_1" csCatId="mainScheme" phldr="1"/>
      <dgm:spPr/>
      <dgm:t>
        <a:bodyPr/>
        <a:lstStyle/>
        <a:p>
          <a:endParaRPr lang="en-IN"/>
        </a:p>
      </dgm:t>
    </dgm:pt>
    <dgm:pt modelId="{FF3BE10F-F4D2-4310-B68D-89212917A197}">
      <dgm:prSet phldrT="[Text]"/>
      <dgm:spPr/>
      <dgm:t>
        <a:bodyPr/>
        <a:lstStyle/>
        <a:p>
          <a:r>
            <a:rPr lang="en-IN" smtClean="0"/>
            <a:t>If the idea is proposed by Audacity, conceptual approvals to be take by Audacity from the PD/ RPD/ NPD.</a:t>
          </a:r>
          <a:endParaRPr lang="en-IN"/>
        </a:p>
      </dgm:t>
    </dgm:pt>
    <dgm:pt modelId="{AD703B18-A2AB-41F3-B386-97258422F608}" type="parTrans" cxnId="{38283D60-AAC4-41C9-A53D-F2F7302A35FF}">
      <dgm:prSet/>
      <dgm:spPr/>
      <dgm:t>
        <a:bodyPr/>
        <a:lstStyle/>
        <a:p>
          <a:endParaRPr lang="en-IN"/>
        </a:p>
      </dgm:t>
    </dgm:pt>
    <dgm:pt modelId="{C103EEDD-5CAC-49E8-917C-A13A1D890A47}" type="sibTrans" cxnId="{38283D60-AAC4-41C9-A53D-F2F7302A35FF}">
      <dgm:prSet/>
      <dgm:spPr/>
      <dgm:t>
        <a:bodyPr/>
        <a:lstStyle/>
        <a:p>
          <a:endParaRPr lang="en-IN"/>
        </a:p>
      </dgm:t>
    </dgm:pt>
    <dgm:pt modelId="{395A01DB-79E4-48AA-A5DF-843ACBE7DC2E}">
      <dgm:prSet/>
      <dgm:spPr/>
      <dgm:t>
        <a:bodyPr/>
        <a:lstStyle/>
        <a:p>
          <a:r>
            <a:rPr lang="en-IN" smtClean="0"/>
            <a:t>If there is a request from a client, the respective sales executive and Audacity to jointly take approvals from RPD/ PD/ EVP for the deviation. </a:t>
          </a:r>
          <a:endParaRPr lang="en-IN" dirty="0" smtClean="0"/>
        </a:p>
      </dgm:t>
    </dgm:pt>
    <dgm:pt modelId="{0120143B-70C7-4281-B1B1-F27EA7E0A20E}" type="parTrans" cxnId="{A4434185-7495-4BE1-86EB-3324CA1A4C07}">
      <dgm:prSet/>
      <dgm:spPr/>
      <dgm:t>
        <a:bodyPr/>
        <a:lstStyle/>
        <a:p>
          <a:endParaRPr lang="en-IN"/>
        </a:p>
      </dgm:t>
    </dgm:pt>
    <dgm:pt modelId="{4C5BF3DF-1F44-419E-851D-4595BF419200}" type="sibTrans" cxnId="{A4434185-7495-4BE1-86EB-3324CA1A4C07}">
      <dgm:prSet/>
      <dgm:spPr/>
      <dgm:t>
        <a:bodyPr/>
        <a:lstStyle/>
        <a:p>
          <a:endParaRPr lang="en-IN"/>
        </a:p>
      </dgm:t>
    </dgm:pt>
    <dgm:pt modelId="{4FECF154-52F8-413F-82FE-2C050E2569D5}">
      <dgm:prSet/>
      <dgm:spPr/>
      <dgm:t>
        <a:bodyPr/>
        <a:lstStyle/>
        <a:p>
          <a:r>
            <a:rPr lang="en-IN" smtClean="0"/>
            <a:t>All deviations requested by clients need to be highlighted by Sales team to Audacity and only post conceptual ok from Audacity Head/ EVP/  PD can this be executed. </a:t>
          </a:r>
          <a:endParaRPr lang="en-IN" dirty="0" smtClean="0"/>
        </a:p>
      </dgm:t>
    </dgm:pt>
    <dgm:pt modelId="{BB913B94-3B9E-4889-9275-FA52E99D0401}" type="parTrans" cxnId="{54C34454-417B-4AD9-B2D1-4A20947B827F}">
      <dgm:prSet/>
      <dgm:spPr/>
      <dgm:t>
        <a:bodyPr/>
        <a:lstStyle/>
        <a:p>
          <a:endParaRPr lang="en-IN"/>
        </a:p>
      </dgm:t>
    </dgm:pt>
    <dgm:pt modelId="{C82E397B-473A-4941-B340-D8C03D7463B6}" type="sibTrans" cxnId="{54C34454-417B-4AD9-B2D1-4A20947B827F}">
      <dgm:prSet/>
      <dgm:spPr/>
      <dgm:t>
        <a:bodyPr/>
        <a:lstStyle/>
        <a:p>
          <a:endParaRPr lang="en-IN"/>
        </a:p>
      </dgm:t>
    </dgm:pt>
    <dgm:pt modelId="{697D485B-A1A7-4524-9781-55106943C684}">
      <dgm:prSet/>
      <dgm:spPr/>
      <dgm:t>
        <a:bodyPr/>
        <a:lstStyle/>
        <a:p>
          <a:r>
            <a:rPr lang="en-IN" smtClean="0"/>
            <a:t>Before the execution of any campaign, the deliverable sheet needs to be vetted by Audacity. </a:t>
          </a:r>
          <a:endParaRPr lang="en-IN" dirty="0" smtClean="0"/>
        </a:p>
      </dgm:t>
    </dgm:pt>
    <dgm:pt modelId="{308F85F2-1684-4EA5-A0DB-B0B58E57CC51}" type="parTrans" cxnId="{CA6E4841-FFA9-4C04-B3F3-C2A33F2F9F4B}">
      <dgm:prSet/>
      <dgm:spPr/>
      <dgm:t>
        <a:bodyPr/>
        <a:lstStyle/>
        <a:p>
          <a:endParaRPr lang="en-IN"/>
        </a:p>
      </dgm:t>
    </dgm:pt>
    <dgm:pt modelId="{646A38B6-E47B-4517-B5A5-BD9EB050D845}" type="sibTrans" cxnId="{CA6E4841-FFA9-4C04-B3F3-C2A33F2F9F4B}">
      <dgm:prSet/>
      <dgm:spPr/>
      <dgm:t>
        <a:bodyPr/>
        <a:lstStyle/>
        <a:p>
          <a:endParaRPr lang="en-IN"/>
        </a:p>
      </dgm:t>
    </dgm:pt>
    <dgm:pt modelId="{837EB9E9-012A-4A99-9BE2-0F8EDBA0D40E}">
      <dgm:prSet/>
      <dgm:spPr/>
      <dgm:t>
        <a:bodyPr/>
        <a:lstStyle/>
        <a:p>
          <a:r>
            <a:rPr lang="en-IN" smtClean="0"/>
            <a:t>CI campaign confirmation to happen at least 2 days prior to the start date of the campaign so necessary translations/ productions/ scripts and RJ mention pointers can be kept ready by Audacity team for execution. </a:t>
          </a:r>
          <a:endParaRPr lang="en-IN" dirty="0"/>
        </a:p>
      </dgm:t>
    </dgm:pt>
    <dgm:pt modelId="{A71A0573-B6EF-4F5E-AAFC-F99B6961EB4A}" type="parTrans" cxnId="{9598ACE3-1FF7-47C5-9FC4-28A94FC87FFA}">
      <dgm:prSet/>
      <dgm:spPr/>
      <dgm:t>
        <a:bodyPr/>
        <a:lstStyle/>
        <a:p>
          <a:endParaRPr lang="en-IN"/>
        </a:p>
      </dgm:t>
    </dgm:pt>
    <dgm:pt modelId="{354F11B3-ED39-48C7-9BC6-EB86551EDC2E}" type="sibTrans" cxnId="{9598ACE3-1FF7-47C5-9FC4-28A94FC87FFA}">
      <dgm:prSet/>
      <dgm:spPr/>
      <dgm:t>
        <a:bodyPr/>
        <a:lstStyle/>
        <a:p>
          <a:endParaRPr lang="en-IN"/>
        </a:p>
      </dgm:t>
    </dgm:pt>
    <dgm:pt modelId="{6946EE7C-6898-4DF5-9BAA-23CBD1705EC1}" type="pres">
      <dgm:prSet presAssocID="{D2A7A9ED-C4C2-4162-9860-E8775690686D}" presName="diagram" presStyleCnt="0">
        <dgm:presLayoutVars>
          <dgm:dir/>
          <dgm:resizeHandles val="exact"/>
        </dgm:presLayoutVars>
      </dgm:prSet>
      <dgm:spPr/>
    </dgm:pt>
    <dgm:pt modelId="{85EA55CF-34CA-403D-A8BE-A9F586365C93}" type="pres">
      <dgm:prSet presAssocID="{FF3BE10F-F4D2-4310-B68D-89212917A197}" presName="node" presStyleLbl="node1" presStyleIdx="0" presStyleCnt="5">
        <dgm:presLayoutVars>
          <dgm:bulletEnabled val="1"/>
        </dgm:presLayoutVars>
      </dgm:prSet>
      <dgm:spPr/>
      <dgm:t>
        <a:bodyPr/>
        <a:lstStyle/>
        <a:p>
          <a:endParaRPr lang="en-IN"/>
        </a:p>
      </dgm:t>
    </dgm:pt>
    <dgm:pt modelId="{7E7F8B78-474F-41FC-8CF0-875AB0390C75}" type="pres">
      <dgm:prSet presAssocID="{C103EEDD-5CAC-49E8-917C-A13A1D890A47}" presName="sibTrans" presStyleCnt="0"/>
      <dgm:spPr/>
    </dgm:pt>
    <dgm:pt modelId="{209E0227-9836-4613-972B-F297970A154F}" type="pres">
      <dgm:prSet presAssocID="{395A01DB-79E4-48AA-A5DF-843ACBE7DC2E}" presName="node" presStyleLbl="node1" presStyleIdx="1" presStyleCnt="5">
        <dgm:presLayoutVars>
          <dgm:bulletEnabled val="1"/>
        </dgm:presLayoutVars>
      </dgm:prSet>
      <dgm:spPr/>
    </dgm:pt>
    <dgm:pt modelId="{77A06F98-7BD8-40A8-85B2-A7B0C61A6740}" type="pres">
      <dgm:prSet presAssocID="{4C5BF3DF-1F44-419E-851D-4595BF419200}" presName="sibTrans" presStyleCnt="0"/>
      <dgm:spPr/>
    </dgm:pt>
    <dgm:pt modelId="{721E5846-B38C-4AFC-9BD6-A26BBEDA7230}" type="pres">
      <dgm:prSet presAssocID="{4FECF154-52F8-413F-82FE-2C050E2569D5}" presName="node" presStyleLbl="node1" presStyleIdx="2" presStyleCnt="5">
        <dgm:presLayoutVars>
          <dgm:bulletEnabled val="1"/>
        </dgm:presLayoutVars>
      </dgm:prSet>
      <dgm:spPr/>
    </dgm:pt>
    <dgm:pt modelId="{C5FEB2E4-B3C7-44BB-9E89-33CEE2C16478}" type="pres">
      <dgm:prSet presAssocID="{C82E397B-473A-4941-B340-D8C03D7463B6}" presName="sibTrans" presStyleCnt="0"/>
      <dgm:spPr/>
    </dgm:pt>
    <dgm:pt modelId="{158FFE59-6B89-4115-85E1-D4AF8921BFEC}" type="pres">
      <dgm:prSet presAssocID="{697D485B-A1A7-4524-9781-55106943C684}" presName="node" presStyleLbl="node1" presStyleIdx="3" presStyleCnt="5">
        <dgm:presLayoutVars>
          <dgm:bulletEnabled val="1"/>
        </dgm:presLayoutVars>
      </dgm:prSet>
      <dgm:spPr/>
    </dgm:pt>
    <dgm:pt modelId="{5FCE2571-92B5-4778-8342-66BE7BB77DC4}" type="pres">
      <dgm:prSet presAssocID="{646A38B6-E47B-4517-B5A5-BD9EB050D845}" presName="sibTrans" presStyleCnt="0"/>
      <dgm:spPr/>
    </dgm:pt>
    <dgm:pt modelId="{50DADA10-47FE-49CE-BD0F-2F9EC46AE95F}" type="pres">
      <dgm:prSet presAssocID="{837EB9E9-012A-4A99-9BE2-0F8EDBA0D40E}" presName="node" presStyleLbl="node1" presStyleIdx="4" presStyleCnt="5">
        <dgm:presLayoutVars>
          <dgm:bulletEnabled val="1"/>
        </dgm:presLayoutVars>
      </dgm:prSet>
      <dgm:spPr/>
    </dgm:pt>
  </dgm:ptLst>
  <dgm:cxnLst>
    <dgm:cxn modelId="{54C34454-417B-4AD9-B2D1-4A20947B827F}" srcId="{D2A7A9ED-C4C2-4162-9860-E8775690686D}" destId="{4FECF154-52F8-413F-82FE-2C050E2569D5}" srcOrd="2" destOrd="0" parTransId="{BB913B94-3B9E-4889-9275-FA52E99D0401}" sibTransId="{C82E397B-473A-4941-B340-D8C03D7463B6}"/>
    <dgm:cxn modelId="{C9E9DAFF-D960-4F40-A6DB-856070EDB65F}" type="presOf" srcId="{4FECF154-52F8-413F-82FE-2C050E2569D5}" destId="{721E5846-B38C-4AFC-9BD6-A26BBEDA7230}" srcOrd="0" destOrd="0" presId="urn:microsoft.com/office/officeart/2005/8/layout/default"/>
    <dgm:cxn modelId="{FAF97171-20AE-462C-B317-44DC1654490D}" type="presOf" srcId="{837EB9E9-012A-4A99-9BE2-0F8EDBA0D40E}" destId="{50DADA10-47FE-49CE-BD0F-2F9EC46AE95F}" srcOrd="0" destOrd="0" presId="urn:microsoft.com/office/officeart/2005/8/layout/default"/>
    <dgm:cxn modelId="{438F50ED-B21D-4317-B7AD-6A9D9FCB13B5}" type="presOf" srcId="{395A01DB-79E4-48AA-A5DF-843ACBE7DC2E}" destId="{209E0227-9836-4613-972B-F297970A154F}" srcOrd="0" destOrd="0" presId="urn:microsoft.com/office/officeart/2005/8/layout/default"/>
    <dgm:cxn modelId="{CA6E4841-FFA9-4C04-B3F3-C2A33F2F9F4B}" srcId="{D2A7A9ED-C4C2-4162-9860-E8775690686D}" destId="{697D485B-A1A7-4524-9781-55106943C684}" srcOrd="3" destOrd="0" parTransId="{308F85F2-1684-4EA5-A0DB-B0B58E57CC51}" sibTransId="{646A38B6-E47B-4517-B5A5-BD9EB050D845}"/>
    <dgm:cxn modelId="{9598ACE3-1FF7-47C5-9FC4-28A94FC87FFA}" srcId="{D2A7A9ED-C4C2-4162-9860-E8775690686D}" destId="{837EB9E9-012A-4A99-9BE2-0F8EDBA0D40E}" srcOrd="4" destOrd="0" parTransId="{A71A0573-B6EF-4F5E-AAFC-F99B6961EB4A}" sibTransId="{354F11B3-ED39-48C7-9BC6-EB86551EDC2E}"/>
    <dgm:cxn modelId="{A4434185-7495-4BE1-86EB-3324CA1A4C07}" srcId="{D2A7A9ED-C4C2-4162-9860-E8775690686D}" destId="{395A01DB-79E4-48AA-A5DF-843ACBE7DC2E}" srcOrd="1" destOrd="0" parTransId="{0120143B-70C7-4281-B1B1-F27EA7E0A20E}" sibTransId="{4C5BF3DF-1F44-419E-851D-4595BF419200}"/>
    <dgm:cxn modelId="{38283D60-AAC4-41C9-A53D-F2F7302A35FF}" srcId="{D2A7A9ED-C4C2-4162-9860-E8775690686D}" destId="{FF3BE10F-F4D2-4310-B68D-89212917A197}" srcOrd="0" destOrd="0" parTransId="{AD703B18-A2AB-41F3-B386-97258422F608}" sibTransId="{C103EEDD-5CAC-49E8-917C-A13A1D890A47}"/>
    <dgm:cxn modelId="{4368D1F7-4F11-40E2-B20B-31B15C23D2DA}" type="presOf" srcId="{D2A7A9ED-C4C2-4162-9860-E8775690686D}" destId="{6946EE7C-6898-4DF5-9BAA-23CBD1705EC1}" srcOrd="0" destOrd="0" presId="urn:microsoft.com/office/officeart/2005/8/layout/default"/>
    <dgm:cxn modelId="{C949C9B1-BCDD-45B2-BC6F-DF684CA6EF95}" type="presOf" srcId="{FF3BE10F-F4D2-4310-B68D-89212917A197}" destId="{85EA55CF-34CA-403D-A8BE-A9F586365C93}" srcOrd="0" destOrd="0" presId="urn:microsoft.com/office/officeart/2005/8/layout/default"/>
    <dgm:cxn modelId="{01CDC379-CE9D-4D43-8DA7-43DA4F123C2F}" type="presOf" srcId="{697D485B-A1A7-4524-9781-55106943C684}" destId="{158FFE59-6B89-4115-85E1-D4AF8921BFEC}" srcOrd="0" destOrd="0" presId="urn:microsoft.com/office/officeart/2005/8/layout/default"/>
    <dgm:cxn modelId="{BDCADD69-6D4E-4FB7-80A6-94CEC43DEAD2}" type="presParOf" srcId="{6946EE7C-6898-4DF5-9BAA-23CBD1705EC1}" destId="{85EA55CF-34CA-403D-A8BE-A9F586365C93}" srcOrd="0" destOrd="0" presId="urn:microsoft.com/office/officeart/2005/8/layout/default"/>
    <dgm:cxn modelId="{8E5A3A1F-8D1A-42E9-B59C-94C3C7DEDDC0}" type="presParOf" srcId="{6946EE7C-6898-4DF5-9BAA-23CBD1705EC1}" destId="{7E7F8B78-474F-41FC-8CF0-875AB0390C75}" srcOrd="1" destOrd="0" presId="urn:microsoft.com/office/officeart/2005/8/layout/default"/>
    <dgm:cxn modelId="{FF687AEF-394D-49CA-B777-959E429AB0C5}" type="presParOf" srcId="{6946EE7C-6898-4DF5-9BAA-23CBD1705EC1}" destId="{209E0227-9836-4613-972B-F297970A154F}" srcOrd="2" destOrd="0" presId="urn:microsoft.com/office/officeart/2005/8/layout/default"/>
    <dgm:cxn modelId="{6B721505-1544-4F63-863E-A45669544CB3}" type="presParOf" srcId="{6946EE7C-6898-4DF5-9BAA-23CBD1705EC1}" destId="{77A06F98-7BD8-40A8-85B2-A7B0C61A6740}" srcOrd="3" destOrd="0" presId="urn:microsoft.com/office/officeart/2005/8/layout/default"/>
    <dgm:cxn modelId="{4FA1FD07-56A2-4D8C-A04D-1F94B1F92DA4}" type="presParOf" srcId="{6946EE7C-6898-4DF5-9BAA-23CBD1705EC1}" destId="{721E5846-B38C-4AFC-9BD6-A26BBEDA7230}" srcOrd="4" destOrd="0" presId="urn:microsoft.com/office/officeart/2005/8/layout/default"/>
    <dgm:cxn modelId="{45F1B667-7BD6-4588-9BBB-F63ABFF36849}" type="presParOf" srcId="{6946EE7C-6898-4DF5-9BAA-23CBD1705EC1}" destId="{C5FEB2E4-B3C7-44BB-9E89-33CEE2C16478}" srcOrd="5" destOrd="0" presId="urn:microsoft.com/office/officeart/2005/8/layout/default"/>
    <dgm:cxn modelId="{244B54E4-3AFC-476E-B3E6-1EF41420DFBC}" type="presParOf" srcId="{6946EE7C-6898-4DF5-9BAA-23CBD1705EC1}" destId="{158FFE59-6B89-4115-85E1-D4AF8921BFEC}" srcOrd="6" destOrd="0" presId="urn:microsoft.com/office/officeart/2005/8/layout/default"/>
    <dgm:cxn modelId="{010875E7-5013-4703-AF2A-C69F632E13E9}" type="presParOf" srcId="{6946EE7C-6898-4DF5-9BAA-23CBD1705EC1}" destId="{5FCE2571-92B5-4778-8342-66BE7BB77DC4}" srcOrd="7" destOrd="0" presId="urn:microsoft.com/office/officeart/2005/8/layout/default"/>
    <dgm:cxn modelId="{D9C636F3-1D2C-4179-83BF-A1E980C9653F}" type="presParOf" srcId="{6946EE7C-6898-4DF5-9BAA-23CBD1705EC1}" destId="{50DADA10-47FE-49CE-BD0F-2F9EC46AE95F}"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F314BB3-5CBB-4688-99AC-C89264E5DEE2}" type="doc">
      <dgm:prSet loTypeId="urn:microsoft.com/office/officeart/2008/layout/LinedList" loCatId="list" qsTypeId="urn:microsoft.com/office/officeart/2005/8/quickstyle/simple1" qsCatId="simple" csTypeId="urn:microsoft.com/office/officeart/2005/8/colors/accent0_1" csCatId="mainScheme" phldr="1"/>
      <dgm:spPr/>
      <dgm:t>
        <a:bodyPr/>
        <a:lstStyle/>
        <a:p>
          <a:endParaRPr lang="en-IN"/>
        </a:p>
      </dgm:t>
    </dgm:pt>
    <dgm:pt modelId="{926EDC9A-91C0-4A64-B6D4-F5E50780B460}">
      <dgm:prSet phldrT="[Text]"/>
      <dgm:spPr/>
      <dgm:t>
        <a:bodyPr/>
        <a:lstStyle/>
        <a:p>
          <a:pPr algn="ctr"/>
          <a:r>
            <a:rPr lang="en-IN" dirty="0" smtClean="0"/>
            <a:t>Drive Time shows can accommodate 4 Sales mentions per show spread across 4 hours. </a:t>
          </a:r>
          <a:endParaRPr lang="en-IN" dirty="0"/>
        </a:p>
      </dgm:t>
    </dgm:pt>
    <dgm:pt modelId="{8A62FB0F-60D5-4E20-AF53-0E919AD5D2FB}" type="parTrans" cxnId="{7EB8E52F-4B77-4E18-BC3E-36C645762A85}">
      <dgm:prSet/>
      <dgm:spPr/>
      <dgm:t>
        <a:bodyPr/>
        <a:lstStyle/>
        <a:p>
          <a:endParaRPr lang="en-IN"/>
        </a:p>
      </dgm:t>
    </dgm:pt>
    <dgm:pt modelId="{BFFB3F22-568A-4A36-9ADB-702E85CE3028}" type="sibTrans" cxnId="{7EB8E52F-4B77-4E18-BC3E-36C645762A85}">
      <dgm:prSet/>
      <dgm:spPr/>
      <dgm:t>
        <a:bodyPr/>
        <a:lstStyle/>
        <a:p>
          <a:endParaRPr lang="en-IN"/>
        </a:p>
      </dgm:t>
    </dgm:pt>
    <dgm:pt modelId="{835237E2-BA11-4793-97C8-92463782A118}">
      <dgm:prSet/>
      <dgm:spPr/>
      <dgm:t>
        <a:bodyPr/>
        <a:lstStyle/>
        <a:p>
          <a:pPr algn="ctr"/>
          <a:r>
            <a:rPr lang="en-IN" dirty="0" smtClean="0"/>
            <a:t>Non Prime Time shows can accommodate 3 sales mentions per show spread across 3 hours. </a:t>
          </a:r>
          <a:endParaRPr lang="en-IN" dirty="0" smtClean="0"/>
        </a:p>
      </dgm:t>
    </dgm:pt>
    <dgm:pt modelId="{2F22C782-F39E-4914-BD96-0CC83C8F64B5}" type="parTrans" cxnId="{B74CA6C2-510D-4942-BAAA-1A1D23F43AB0}">
      <dgm:prSet/>
      <dgm:spPr/>
      <dgm:t>
        <a:bodyPr/>
        <a:lstStyle/>
        <a:p>
          <a:endParaRPr lang="en-IN"/>
        </a:p>
      </dgm:t>
    </dgm:pt>
    <dgm:pt modelId="{C9FD0DD0-1673-42BF-A8D5-3FA1E9C0E4B4}" type="sibTrans" cxnId="{B74CA6C2-510D-4942-BAAA-1A1D23F43AB0}">
      <dgm:prSet/>
      <dgm:spPr/>
      <dgm:t>
        <a:bodyPr/>
        <a:lstStyle/>
        <a:p>
          <a:endParaRPr lang="en-IN"/>
        </a:p>
      </dgm:t>
    </dgm:pt>
    <dgm:pt modelId="{9712C3B2-EDEB-4B42-A73D-C89EDAF9854C}">
      <dgm:prSet/>
      <dgm:spPr/>
      <dgm:t>
        <a:bodyPr/>
        <a:lstStyle/>
        <a:p>
          <a:pPr algn="ctr"/>
          <a:r>
            <a:rPr lang="en-IN" smtClean="0"/>
            <a:t>Drive Time RJs voice cannot be used for FCT. Capsuling an RJ mention and running it through FCT must be avoided.</a:t>
          </a:r>
          <a:endParaRPr lang="en-IN" dirty="0" smtClean="0"/>
        </a:p>
      </dgm:t>
    </dgm:pt>
    <dgm:pt modelId="{8AFA7B14-0C10-49AD-936D-BCF418E3EBE5}" type="parTrans" cxnId="{FB1935C5-8018-416E-998A-0C6AAFECFBA4}">
      <dgm:prSet/>
      <dgm:spPr/>
      <dgm:t>
        <a:bodyPr/>
        <a:lstStyle/>
        <a:p>
          <a:endParaRPr lang="en-IN"/>
        </a:p>
      </dgm:t>
    </dgm:pt>
    <dgm:pt modelId="{690DEAE6-C012-471D-9CC8-00B1A1EE03E7}" type="sibTrans" cxnId="{FB1935C5-8018-416E-998A-0C6AAFECFBA4}">
      <dgm:prSet/>
      <dgm:spPr/>
      <dgm:t>
        <a:bodyPr/>
        <a:lstStyle/>
        <a:p>
          <a:endParaRPr lang="en-IN"/>
        </a:p>
      </dgm:t>
    </dgm:pt>
    <dgm:pt modelId="{881C8C52-70BD-4D93-A443-751C2C6483E5}">
      <dgm:prSet/>
      <dgm:spPr/>
      <dgm:t>
        <a:bodyPr/>
        <a:lstStyle/>
        <a:p>
          <a:pPr algn="ctr"/>
          <a:r>
            <a:rPr lang="en-IN" dirty="0" smtClean="0"/>
            <a:t>Any sponsorship tag cannot be more than 5 </a:t>
          </a:r>
          <a:r>
            <a:rPr lang="en-IN" dirty="0" err="1" smtClean="0"/>
            <a:t>secs</a:t>
          </a:r>
          <a:r>
            <a:rPr lang="en-IN" dirty="0" smtClean="0"/>
            <a:t>. For longer tags, Audacity Head’s approval is a mandate. </a:t>
          </a:r>
          <a:endParaRPr lang="en-IN" dirty="0" smtClean="0"/>
        </a:p>
      </dgm:t>
    </dgm:pt>
    <dgm:pt modelId="{9A0DBD7F-E8BF-491D-8035-41EA1032C882}" type="parTrans" cxnId="{FA98A402-5B2B-41DA-8371-BC8E2A26D08D}">
      <dgm:prSet/>
      <dgm:spPr/>
      <dgm:t>
        <a:bodyPr/>
        <a:lstStyle/>
        <a:p>
          <a:endParaRPr lang="en-IN"/>
        </a:p>
      </dgm:t>
    </dgm:pt>
    <dgm:pt modelId="{8A94E048-C215-4C81-85D8-D5196763B7C8}" type="sibTrans" cxnId="{FA98A402-5B2B-41DA-8371-BC8E2A26D08D}">
      <dgm:prSet/>
      <dgm:spPr/>
      <dgm:t>
        <a:bodyPr/>
        <a:lstStyle/>
        <a:p>
          <a:endParaRPr lang="en-IN"/>
        </a:p>
      </dgm:t>
    </dgm:pt>
    <dgm:pt modelId="{A9D1F98C-C4CD-4007-82C7-4C6744789DE5}" type="pres">
      <dgm:prSet presAssocID="{6F314BB3-5CBB-4688-99AC-C89264E5DEE2}" presName="vert0" presStyleCnt="0">
        <dgm:presLayoutVars>
          <dgm:dir/>
          <dgm:animOne val="branch"/>
          <dgm:animLvl val="lvl"/>
        </dgm:presLayoutVars>
      </dgm:prSet>
      <dgm:spPr/>
    </dgm:pt>
    <dgm:pt modelId="{87E27BFC-7921-4DB5-8C35-A600D60A1EA6}" type="pres">
      <dgm:prSet presAssocID="{926EDC9A-91C0-4A64-B6D4-F5E50780B460}" presName="thickLine" presStyleLbl="alignNode1" presStyleIdx="0" presStyleCnt="4"/>
      <dgm:spPr/>
    </dgm:pt>
    <dgm:pt modelId="{A789EC58-E666-47CE-BC9F-EB91B27AC433}" type="pres">
      <dgm:prSet presAssocID="{926EDC9A-91C0-4A64-B6D4-F5E50780B460}" presName="horz1" presStyleCnt="0"/>
      <dgm:spPr/>
    </dgm:pt>
    <dgm:pt modelId="{F1F078FE-FE12-4635-98AF-2FBC6F761AD4}" type="pres">
      <dgm:prSet presAssocID="{926EDC9A-91C0-4A64-B6D4-F5E50780B460}" presName="tx1" presStyleLbl="revTx" presStyleIdx="0" presStyleCnt="4"/>
      <dgm:spPr/>
    </dgm:pt>
    <dgm:pt modelId="{191B8226-2ABA-4EAA-AA49-8EF473068379}" type="pres">
      <dgm:prSet presAssocID="{926EDC9A-91C0-4A64-B6D4-F5E50780B460}" presName="vert1" presStyleCnt="0"/>
      <dgm:spPr/>
    </dgm:pt>
    <dgm:pt modelId="{9C4A2128-6E87-4DCA-A2E4-500D752F0F99}" type="pres">
      <dgm:prSet presAssocID="{835237E2-BA11-4793-97C8-92463782A118}" presName="thickLine" presStyleLbl="alignNode1" presStyleIdx="1" presStyleCnt="4"/>
      <dgm:spPr/>
    </dgm:pt>
    <dgm:pt modelId="{C3FFEDDF-8277-43BE-8C55-663738950983}" type="pres">
      <dgm:prSet presAssocID="{835237E2-BA11-4793-97C8-92463782A118}" presName="horz1" presStyleCnt="0"/>
      <dgm:spPr/>
    </dgm:pt>
    <dgm:pt modelId="{6E103A5D-A3A8-44E8-A028-B2D1FAC4AF4C}" type="pres">
      <dgm:prSet presAssocID="{835237E2-BA11-4793-97C8-92463782A118}" presName="tx1" presStyleLbl="revTx" presStyleIdx="1" presStyleCnt="4"/>
      <dgm:spPr/>
    </dgm:pt>
    <dgm:pt modelId="{18DDE173-8B0B-46D1-A33C-06C9E3695FC2}" type="pres">
      <dgm:prSet presAssocID="{835237E2-BA11-4793-97C8-92463782A118}" presName="vert1" presStyleCnt="0"/>
      <dgm:spPr/>
    </dgm:pt>
    <dgm:pt modelId="{1AE065BE-8308-43FB-AD92-61242F5ACF5D}" type="pres">
      <dgm:prSet presAssocID="{9712C3B2-EDEB-4B42-A73D-C89EDAF9854C}" presName="thickLine" presStyleLbl="alignNode1" presStyleIdx="2" presStyleCnt="4"/>
      <dgm:spPr/>
    </dgm:pt>
    <dgm:pt modelId="{F3538F1E-264F-493C-8AF4-7DD9739F3903}" type="pres">
      <dgm:prSet presAssocID="{9712C3B2-EDEB-4B42-A73D-C89EDAF9854C}" presName="horz1" presStyleCnt="0"/>
      <dgm:spPr/>
    </dgm:pt>
    <dgm:pt modelId="{4CCC1337-FDF3-4B22-BBBA-DA783C0D24FE}" type="pres">
      <dgm:prSet presAssocID="{9712C3B2-EDEB-4B42-A73D-C89EDAF9854C}" presName="tx1" presStyleLbl="revTx" presStyleIdx="2" presStyleCnt="4"/>
      <dgm:spPr/>
    </dgm:pt>
    <dgm:pt modelId="{39B98998-B4FE-489E-AB2B-87FA3A048BAC}" type="pres">
      <dgm:prSet presAssocID="{9712C3B2-EDEB-4B42-A73D-C89EDAF9854C}" presName="vert1" presStyleCnt="0"/>
      <dgm:spPr/>
    </dgm:pt>
    <dgm:pt modelId="{6BB1EBFC-0892-43F7-8A47-40399DCFB718}" type="pres">
      <dgm:prSet presAssocID="{881C8C52-70BD-4D93-A443-751C2C6483E5}" presName="thickLine" presStyleLbl="alignNode1" presStyleIdx="3" presStyleCnt="4"/>
      <dgm:spPr/>
    </dgm:pt>
    <dgm:pt modelId="{281418EB-226F-45A7-80D9-1C3FC1B29C87}" type="pres">
      <dgm:prSet presAssocID="{881C8C52-70BD-4D93-A443-751C2C6483E5}" presName="horz1" presStyleCnt="0"/>
      <dgm:spPr/>
    </dgm:pt>
    <dgm:pt modelId="{DD1FC599-D92D-411E-89FA-C40DC56F118E}" type="pres">
      <dgm:prSet presAssocID="{881C8C52-70BD-4D93-A443-751C2C6483E5}" presName="tx1" presStyleLbl="revTx" presStyleIdx="3" presStyleCnt="4"/>
      <dgm:spPr/>
    </dgm:pt>
    <dgm:pt modelId="{8DBD38F2-75B4-4541-9CA3-6868CE16BBEC}" type="pres">
      <dgm:prSet presAssocID="{881C8C52-70BD-4D93-A443-751C2C6483E5}" presName="vert1" presStyleCnt="0"/>
      <dgm:spPr/>
    </dgm:pt>
  </dgm:ptLst>
  <dgm:cxnLst>
    <dgm:cxn modelId="{01284091-ADF6-443C-9BDF-647AA8BE77C9}" type="presOf" srcId="{881C8C52-70BD-4D93-A443-751C2C6483E5}" destId="{DD1FC599-D92D-411E-89FA-C40DC56F118E}" srcOrd="0" destOrd="0" presId="urn:microsoft.com/office/officeart/2008/layout/LinedList"/>
    <dgm:cxn modelId="{680E58A2-B7A4-424F-881B-3FD9E309742F}" type="presOf" srcId="{926EDC9A-91C0-4A64-B6D4-F5E50780B460}" destId="{F1F078FE-FE12-4635-98AF-2FBC6F761AD4}" srcOrd="0" destOrd="0" presId="urn:microsoft.com/office/officeart/2008/layout/LinedList"/>
    <dgm:cxn modelId="{FA98A402-5B2B-41DA-8371-BC8E2A26D08D}" srcId="{6F314BB3-5CBB-4688-99AC-C89264E5DEE2}" destId="{881C8C52-70BD-4D93-A443-751C2C6483E5}" srcOrd="3" destOrd="0" parTransId="{9A0DBD7F-E8BF-491D-8035-41EA1032C882}" sibTransId="{8A94E048-C215-4C81-85D8-D5196763B7C8}"/>
    <dgm:cxn modelId="{E81619C0-2A02-4DA1-901C-93030AE1D1CD}" type="presOf" srcId="{9712C3B2-EDEB-4B42-A73D-C89EDAF9854C}" destId="{4CCC1337-FDF3-4B22-BBBA-DA783C0D24FE}" srcOrd="0" destOrd="0" presId="urn:microsoft.com/office/officeart/2008/layout/LinedList"/>
    <dgm:cxn modelId="{FB1935C5-8018-416E-998A-0C6AAFECFBA4}" srcId="{6F314BB3-5CBB-4688-99AC-C89264E5DEE2}" destId="{9712C3B2-EDEB-4B42-A73D-C89EDAF9854C}" srcOrd="2" destOrd="0" parTransId="{8AFA7B14-0C10-49AD-936D-BCF418E3EBE5}" sibTransId="{690DEAE6-C012-471D-9CC8-00B1A1EE03E7}"/>
    <dgm:cxn modelId="{1B6AEB39-715F-4D39-8B99-278B3041A5DF}" type="presOf" srcId="{6F314BB3-5CBB-4688-99AC-C89264E5DEE2}" destId="{A9D1F98C-C4CD-4007-82C7-4C6744789DE5}" srcOrd="0" destOrd="0" presId="urn:microsoft.com/office/officeart/2008/layout/LinedList"/>
    <dgm:cxn modelId="{7EB8E52F-4B77-4E18-BC3E-36C645762A85}" srcId="{6F314BB3-5CBB-4688-99AC-C89264E5DEE2}" destId="{926EDC9A-91C0-4A64-B6D4-F5E50780B460}" srcOrd="0" destOrd="0" parTransId="{8A62FB0F-60D5-4E20-AF53-0E919AD5D2FB}" sibTransId="{BFFB3F22-568A-4A36-9ADB-702E85CE3028}"/>
    <dgm:cxn modelId="{B74CA6C2-510D-4942-BAAA-1A1D23F43AB0}" srcId="{6F314BB3-5CBB-4688-99AC-C89264E5DEE2}" destId="{835237E2-BA11-4793-97C8-92463782A118}" srcOrd="1" destOrd="0" parTransId="{2F22C782-F39E-4914-BD96-0CC83C8F64B5}" sibTransId="{C9FD0DD0-1673-42BF-A8D5-3FA1E9C0E4B4}"/>
    <dgm:cxn modelId="{CBCB8ADD-6D9D-49FE-8CD4-6CBC4830CB03}" type="presOf" srcId="{835237E2-BA11-4793-97C8-92463782A118}" destId="{6E103A5D-A3A8-44E8-A028-B2D1FAC4AF4C}" srcOrd="0" destOrd="0" presId="urn:microsoft.com/office/officeart/2008/layout/LinedList"/>
    <dgm:cxn modelId="{A2805CEF-FAA4-45B8-8B78-1D653788B8F8}" type="presParOf" srcId="{A9D1F98C-C4CD-4007-82C7-4C6744789DE5}" destId="{87E27BFC-7921-4DB5-8C35-A600D60A1EA6}" srcOrd="0" destOrd="0" presId="urn:microsoft.com/office/officeart/2008/layout/LinedList"/>
    <dgm:cxn modelId="{E37AE7ED-415C-4F2B-8171-CBF4694B8BE9}" type="presParOf" srcId="{A9D1F98C-C4CD-4007-82C7-4C6744789DE5}" destId="{A789EC58-E666-47CE-BC9F-EB91B27AC433}" srcOrd="1" destOrd="0" presId="urn:microsoft.com/office/officeart/2008/layout/LinedList"/>
    <dgm:cxn modelId="{2DFC2832-7E4A-4456-8905-4E43D1D73E77}" type="presParOf" srcId="{A789EC58-E666-47CE-BC9F-EB91B27AC433}" destId="{F1F078FE-FE12-4635-98AF-2FBC6F761AD4}" srcOrd="0" destOrd="0" presId="urn:microsoft.com/office/officeart/2008/layout/LinedList"/>
    <dgm:cxn modelId="{CA0824F0-D0C5-4F43-8308-2489FA894AE1}" type="presParOf" srcId="{A789EC58-E666-47CE-BC9F-EB91B27AC433}" destId="{191B8226-2ABA-4EAA-AA49-8EF473068379}" srcOrd="1" destOrd="0" presId="urn:microsoft.com/office/officeart/2008/layout/LinedList"/>
    <dgm:cxn modelId="{C6EACF7B-FBB6-463B-80CF-F75418190ADA}" type="presParOf" srcId="{A9D1F98C-C4CD-4007-82C7-4C6744789DE5}" destId="{9C4A2128-6E87-4DCA-A2E4-500D752F0F99}" srcOrd="2" destOrd="0" presId="urn:microsoft.com/office/officeart/2008/layout/LinedList"/>
    <dgm:cxn modelId="{29CE33A2-3FF0-4A7F-93BE-5608D741DA0B}" type="presParOf" srcId="{A9D1F98C-C4CD-4007-82C7-4C6744789DE5}" destId="{C3FFEDDF-8277-43BE-8C55-663738950983}" srcOrd="3" destOrd="0" presId="urn:microsoft.com/office/officeart/2008/layout/LinedList"/>
    <dgm:cxn modelId="{B78F2295-6225-4D91-A4B7-C31D5BDAD55A}" type="presParOf" srcId="{C3FFEDDF-8277-43BE-8C55-663738950983}" destId="{6E103A5D-A3A8-44E8-A028-B2D1FAC4AF4C}" srcOrd="0" destOrd="0" presId="urn:microsoft.com/office/officeart/2008/layout/LinedList"/>
    <dgm:cxn modelId="{8153A598-73CD-433C-8AC7-765C242EED82}" type="presParOf" srcId="{C3FFEDDF-8277-43BE-8C55-663738950983}" destId="{18DDE173-8B0B-46D1-A33C-06C9E3695FC2}" srcOrd="1" destOrd="0" presId="urn:microsoft.com/office/officeart/2008/layout/LinedList"/>
    <dgm:cxn modelId="{639DA6D5-C369-4860-9D27-F40E55EE884D}" type="presParOf" srcId="{A9D1F98C-C4CD-4007-82C7-4C6744789DE5}" destId="{1AE065BE-8308-43FB-AD92-61242F5ACF5D}" srcOrd="4" destOrd="0" presId="urn:microsoft.com/office/officeart/2008/layout/LinedList"/>
    <dgm:cxn modelId="{01D3B3AD-25FE-4097-94A9-F36FE0842BD7}" type="presParOf" srcId="{A9D1F98C-C4CD-4007-82C7-4C6744789DE5}" destId="{F3538F1E-264F-493C-8AF4-7DD9739F3903}" srcOrd="5" destOrd="0" presId="urn:microsoft.com/office/officeart/2008/layout/LinedList"/>
    <dgm:cxn modelId="{F7B80CBC-EDF4-409E-B6FA-323E29F9FE08}" type="presParOf" srcId="{F3538F1E-264F-493C-8AF4-7DD9739F3903}" destId="{4CCC1337-FDF3-4B22-BBBA-DA783C0D24FE}" srcOrd="0" destOrd="0" presId="urn:microsoft.com/office/officeart/2008/layout/LinedList"/>
    <dgm:cxn modelId="{38CAFE0B-10F7-442E-AE6D-5F4AA21F1A04}" type="presParOf" srcId="{F3538F1E-264F-493C-8AF4-7DD9739F3903}" destId="{39B98998-B4FE-489E-AB2B-87FA3A048BAC}" srcOrd="1" destOrd="0" presId="urn:microsoft.com/office/officeart/2008/layout/LinedList"/>
    <dgm:cxn modelId="{FCF259BF-6388-47C3-8564-7AE4D3FD5F9E}" type="presParOf" srcId="{A9D1F98C-C4CD-4007-82C7-4C6744789DE5}" destId="{6BB1EBFC-0892-43F7-8A47-40399DCFB718}" srcOrd="6" destOrd="0" presId="urn:microsoft.com/office/officeart/2008/layout/LinedList"/>
    <dgm:cxn modelId="{77354585-E747-4D92-A534-C269B7673A18}" type="presParOf" srcId="{A9D1F98C-C4CD-4007-82C7-4C6744789DE5}" destId="{281418EB-226F-45A7-80D9-1C3FC1B29C87}" srcOrd="7" destOrd="0" presId="urn:microsoft.com/office/officeart/2008/layout/LinedList"/>
    <dgm:cxn modelId="{EBA15A4C-D40C-4BC8-B281-63AC6E22066E}" type="presParOf" srcId="{281418EB-226F-45A7-80D9-1C3FC1B29C87}" destId="{DD1FC599-D92D-411E-89FA-C40DC56F118E}" srcOrd="0" destOrd="0" presId="urn:microsoft.com/office/officeart/2008/layout/LinedList"/>
    <dgm:cxn modelId="{AF9A32C3-C6CA-449B-B621-EAC1876B920A}" type="presParOf" srcId="{281418EB-226F-45A7-80D9-1C3FC1B29C87}" destId="{8DBD38F2-75B4-4541-9CA3-6868CE16BBEC}"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F503C88-4773-43BD-B1C9-469451513ED2}" type="doc">
      <dgm:prSet loTypeId="urn:microsoft.com/office/officeart/2008/layout/VerticalCurvedList" loCatId="list" qsTypeId="urn:microsoft.com/office/officeart/2005/8/quickstyle/simple1" qsCatId="simple" csTypeId="urn:microsoft.com/office/officeart/2005/8/colors/accent0_1" csCatId="mainScheme" phldr="1"/>
      <dgm:spPr/>
      <dgm:t>
        <a:bodyPr/>
        <a:lstStyle/>
        <a:p>
          <a:endParaRPr lang="en-IN"/>
        </a:p>
      </dgm:t>
    </dgm:pt>
    <dgm:pt modelId="{5D1F0B79-76A6-4102-B27C-6FF9C5110FBD}">
      <dgm:prSet phldrT="[Text]"/>
      <dgm:spPr/>
      <dgm:t>
        <a:bodyPr/>
        <a:lstStyle/>
        <a:p>
          <a:r>
            <a:rPr lang="en-IN" dirty="0" smtClean="0"/>
            <a:t>An RJ mention is a promotion of the brand / client but is not supposed to be an endorsement by the jock. For instance, McDonalds has launched a Chilli </a:t>
          </a:r>
          <a:r>
            <a:rPr lang="en-IN" dirty="0" err="1" smtClean="0"/>
            <a:t>Paneer</a:t>
          </a:r>
          <a:r>
            <a:rPr lang="en-IN" dirty="0" smtClean="0"/>
            <a:t> Burger. Here, the RJ will not say I have tasted it or </a:t>
          </a:r>
          <a:r>
            <a:rPr lang="en-IN" dirty="0" err="1" smtClean="0"/>
            <a:t>Im</a:t>
          </a:r>
          <a:r>
            <a:rPr lang="en-IN" dirty="0" smtClean="0"/>
            <a:t> going to eat it. </a:t>
          </a:r>
          <a:endParaRPr lang="en-IN" dirty="0"/>
        </a:p>
      </dgm:t>
    </dgm:pt>
    <dgm:pt modelId="{C88AD95A-F372-4DCA-B17C-C9A8047ECB78}" type="parTrans" cxnId="{D4DD184B-9CC3-4615-AEA6-17F9F8960B6E}">
      <dgm:prSet/>
      <dgm:spPr/>
      <dgm:t>
        <a:bodyPr/>
        <a:lstStyle/>
        <a:p>
          <a:endParaRPr lang="en-IN"/>
        </a:p>
      </dgm:t>
    </dgm:pt>
    <dgm:pt modelId="{B0230352-D33A-4DE7-ACEA-E60CCE10DC63}" type="sibTrans" cxnId="{D4DD184B-9CC3-4615-AEA6-17F9F8960B6E}">
      <dgm:prSet/>
      <dgm:spPr/>
      <dgm:t>
        <a:bodyPr/>
        <a:lstStyle/>
        <a:p>
          <a:endParaRPr lang="en-IN"/>
        </a:p>
      </dgm:t>
    </dgm:pt>
    <dgm:pt modelId="{309B7192-8847-4B96-B423-DCEAFB26F817}">
      <dgm:prSet/>
      <dgm:spPr/>
      <dgm:t>
        <a:bodyPr/>
        <a:lstStyle/>
        <a:p>
          <a:r>
            <a:rPr lang="en-IN" dirty="0" smtClean="0"/>
            <a:t>Mentions to be done as per the availability in the grid.</a:t>
          </a:r>
          <a:endParaRPr lang="en-IN" dirty="0"/>
        </a:p>
      </dgm:t>
    </dgm:pt>
    <dgm:pt modelId="{D23C196E-3856-444B-B41E-2F96DA8BC374}" type="parTrans" cxnId="{DABB490C-7E3F-446D-A69B-1EB8D3E2CE07}">
      <dgm:prSet/>
      <dgm:spPr/>
      <dgm:t>
        <a:bodyPr/>
        <a:lstStyle/>
        <a:p>
          <a:endParaRPr lang="en-IN"/>
        </a:p>
      </dgm:t>
    </dgm:pt>
    <dgm:pt modelId="{4540A742-E3E9-4FA1-9562-7D1D808BF59C}" type="sibTrans" cxnId="{DABB490C-7E3F-446D-A69B-1EB8D3E2CE07}">
      <dgm:prSet/>
      <dgm:spPr/>
      <dgm:t>
        <a:bodyPr/>
        <a:lstStyle/>
        <a:p>
          <a:endParaRPr lang="en-IN"/>
        </a:p>
      </dgm:t>
    </dgm:pt>
    <dgm:pt modelId="{4C939604-7420-485F-9964-107C5A37B8CC}">
      <dgm:prSet/>
      <dgm:spPr/>
      <dgm:t>
        <a:bodyPr/>
        <a:lstStyle/>
        <a:p>
          <a:r>
            <a:rPr lang="en-IN" dirty="0" smtClean="0"/>
            <a:t>A specific time for mentions can't be specified unless time is of conceptual importance in the mention.</a:t>
          </a:r>
          <a:endParaRPr lang="en-IN" dirty="0"/>
        </a:p>
      </dgm:t>
    </dgm:pt>
    <dgm:pt modelId="{230C8C72-0F72-4E8E-93CC-DB969EE12359}" type="parTrans" cxnId="{B4355AB2-DB20-4CEE-9EB1-6F80D55518C5}">
      <dgm:prSet/>
      <dgm:spPr/>
      <dgm:t>
        <a:bodyPr/>
        <a:lstStyle/>
        <a:p>
          <a:endParaRPr lang="en-IN"/>
        </a:p>
      </dgm:t>
    </dgm:pt>
    <dgm:pt modelId="{A7919F86-035A-4967-81CE-FBA5304C2C2B}" type="sibTrans" cxnId="{B4355AB2-DB20-4CEE-9EB1-6F80D55518C5}">
      <dgm:prSet/>
      <dgm:spPr/>
      <dgm:t>
        <a:bodyPr/>
        <a:lstStyle/>
        <a:p>
          <a:endParaRPr lang="en-IN"/>
        </a:p>
      </dgm:t>
    </dgm:pt>
    <dgm:pt modelId="{E3C93930-7D3D-45C0-815F-E511BB59F609}">
      <dgm:prSet/>
      <dgm:spPr/>
      <dgm:t>
        <a:bodyPr/>
        <a:lstStyle/>
        <a:p>
          <a:r>
            <a:rPr lang="en-IN" dirty="0" smtClean="0"/>
            <a:t>Pointers will be given to RJs and not a script.</a:t>
          </a:r>
          <a:endParaRPr lang="en-IN" dirty="0"/>
        </a:p>
      </dgm:t>
    </dgm:pt>
    <dgm:pt modelId="{8710598B-C373-4CF8-AC49-9CFCEA41F27B}" type="parTrans" cxnId="{52DEC3D2-B95B-40C4-904F-984063648248}">
      <dgm:prSet/>
      <dgm:spPr/>
      <dgm:t>
        <a:bodyPr/>
        <a:lstStyle/>
        <a:p>
          <a:endParaRPr lang="en-IN"/>
        </a:p>
      </dgm:t>
    </dgm:pt>
    <dgm:pt modelId="{8D153BEF-26C8-43EF-A0E0-B9406228EC94}" type="sibTrans" cxnId="{52DEC3D2-B95B-40C4-904F-984063648248}">
      <dgm:prSet/>
      <dgm:spPr/>
      <dgm:t>
        <a:bodyPr/>
        <a:lstStyle/>
        <a:p>
          <a:endParaRPr lang="en-IN"/>
        </a:p>
      </dgm:t>
    </dgm:pt>
    <dgm:pt modelId="{746BC47A-4DDF-4944-9985-057B8A140A34}">
      <dgm:prSet/>
      <dgm:spPr/>
      <dgm:t>
        <a:bodyPr/>
        <a:lstStyle/>
        <a:p>
          <a:r>
            <a:rPr lang="en-IN" dirty="0" smtClean="0"/>
            <a:t>No Tag Lines will be mentioned in RJ mentions. If required, a hotkey can be created for the spikes etc. </a:t>
          </a:r>
          <a:endParaRPr lang="en-IN" dirty="0"/>
        </a:p>
      </dgm:t>
    </dgm:pt>
    <dgm:pt modelId="{14285F4E-5356-4216-8C56-078694205433}" type="parTrans" cxnId="{AB3BDF35-3C41-4546-AD58-7D6B87817E14}">
      <dgm:prSet/>
      <dgm:spPr/>
      <dgm:t>
        <a:bodyPr/>
        <a:lstStyle/>
        <a:p>
          <a:endParaRPr lang="en-IN"/>
        </a:p>
      </dgm:t>
    </dgm:pt>
    <dgm:pt modelId="{43A9C403-C6DD-47F6-BD14-E22A2F978E0D}" type="sibTrans" cxnId="{AB3BDF35-3C41-4546-AD58-7D6B87817E14}">
      <dgm:prSet/>
      <dgm:spPr/>
      <dgm:t>
        <a:bodyPr/>
        <a:lstStyle/>
        <a:p>
          <a:endParaRPr lang="en-IN"/>
        </a:p>
      </dgm:t>
    </dgm:pt>
    <dgm:pt modelId="{FCBA6E8C-F321-4398-9383-D738EC9BC746}" type="pres">
      <dgm:prSet presAssocID="{7F503C88-4773-43BD-B1C9-469451513ED2}" presName="Name0" presStyleCnt="0">
        <dgm:presLayoutVars>
          <dgm:chMax val="7"/>
          <dgm:chPref val="7"/>
          <dgm:dir/>
        </dgm:presLayoutVars>
      </dgm:prSet>
      <dgm:spPr/>
    </dgm:pt>
    <dgm:pt modelId="{E11D690B-52E8-4666-A7C8-039CD3D7F566}" type="pres">
      <dgm:prSet presAssocID="{7F503C88-4773-43BD-B1C9-469451513ED2}" presName="Name1" presStyleCnt="0"/>
      <dgm:spPr/>
    </dgm:pt>
    <dgm:pt modelId="{AAA9DB3C-30C9-4DD3-A60D-E1356DDD24CF}" type="pres">
      <dgm:prSet presAssocID="{7F503C88-4773-43BD-B1C9-469451513ED2}" presName="cycle" presStyleCnt="0"/>
      <dgm:spPr/>
    </dgm:pt>
    <dgm:pt modelId="{E770D72E-E055-4BF4-A542-08993BD404BC}" type="pres">
      <dgm:prSet presAssocID="{7F503C88-4773-43BD-B1C9-469451513ED2}" presName="srcNode" presStyleLbl="node1" presStyleIdx="0" presStyleCnt="5"/>
      <dgm:spPr/>
    </dgm:pt>
    <dgm:pt modelId="{DE6E1452-957C-4951-B2DC-17E4C6D54CE8}" type="pres">
      <dgm:prSet presAssocID="{7F503C88-4773-43BD-B1C9-469451513ED2}" presName="conn" presStyleLbl="parChTrans1D2" presStyleIdx="0" presStyleCnt="1"/>
      <dgm:spPr/>
    </dgm:pt>
    <dgm:pt modelId="{03D73A1C-06B9-4057-B5D3-AE6D8C0E50F4}" type="pres">
      <dgm:prSet presAssocID="{7F503C88-4773-43BD-B1C9-469451513ED2}" presName="extraNode" presStyleLbl="node1" presStyleIdx="0" presStyleCnt="5"/>
      <dgm:spPr/>
    </dgm:pt>
    <dgm:pt modelId="{A168BD59-C80E-42B8-9D27-612DA9237A37}" type="pres">
      <dgm:prSet presAssocID="{7F503C88-4773-43BD-B1C9-469451513ED2}" presName="dstNode" presStyleLbl="node1" presStyleIdx="0" presStyleCnt="5"/>
      <dgm:spPr/>
    </dgm:pt>
    <dgm:pt modelId="{8B7D5087-9C85-464C-8352-0464B86B8442}" type="pres">
      <dgm:prSet presAssocID="{5D1F0B79-76A6-4102-B27C-6FF9C5110FBD}" presName="text_1" presStyleLbl="node1" presStyleIdx="0" presStyleCnt="5">
        <dgm:presLayoutVars>
          <dgm:bulletEnabled val="1"/>
        </dgm:presLayoutVars>
      </dgm:prSet>
      <dgm:spPr/>
    </dgm:pt>
    <dgm:pt modelId="{D9A57687-61F7-4D50-B086-96FAA395E834}" type="pres">
      <dgm:prSet presAssocID="{5D1F0B79-76A6-4102-B27C-6FF9C5110FBD}" presName="accent_1" presStyleCnt="0"/>
      <dgm:spPr/>
    </dgm:pt>
    <dgm:pt modelId="{B57A554E-AEA5-4878-80D2-CAB9DAD19143}" type="pres">
      <dgm:prSet presAssocID="{5D1F0B79-76A6-4102-B27C-6FF9C5110FBD}" presName="accentRepeatNode" presStyleLbl="solidFgAcc1" presStyleIdx="0" presStyleCnt="5"/>
      <dgm:spPr/>
    </dgm:pt>
    <dgm:pt modelId="{8F07A3A3-B089-42AB-968A-9EA638BA1EDA}" type="pres">
      <dgm:prSet presAssocID="{309B7192-8847-4B96-B423-DCEAFB26F817}" presName="text_2" presStyleLbl="node1" presStyleIdx="1" presStyleCnt="5">
        <dgm:presLayoutVars>
          <dgm:bulletEnabled val="1"/>
        </dgm:presLayoutVars>
      </dgm:prSet>
      <dgm:spPr/>
    </dgm:pt>
    <dgm:pt modelId="{21E90175-0F63-4D7A-9E26-A4681E29C4E7}" type="pres">
      <dgm:prSet presAssocID="{309B7192-8847-4B96-B423-DCEAFB26F817}" presName="accent_2" presStyleCnt="0"/>
      <dgm:spPr/>
    </dgm:pt>
    <dgm:pt modelId="{26A8B959-BE67-4D51-A1B8-90FD72DE0F3B}" type="pres">
      <dgm:prSet presAssocID="{309B7192-8847-4B96-B423-DCEAFB26F817}" presName="accentRepeatNode" presStyleLbl="solidFgAcc1" presStyleIdx="1" presStyleCnt="5"/>
      <dgm:spPr/>
    </dgm:pt>
    <dgm:pt modelId="{4B7CBF55-EC3E-493B-87BB-89919B913435}" type="pres">
      <dgm:prSet presAssocID="{4C939604-7420-485F-9964-107C5A37B8CC}" presName="text_3" presStyleLbl="node1" presStyleIdx="2" presStyleCnt="5">
        <dgm:presLayoutVars>
          <dgm:bulletEnabled val="1"/>
        </dgm:presLayoutVars>
      </dgm:prSet>
      <dgm:spPr/>
    </dgm:pt>
    <dgm:pt modelId="{B6134E4F-BFA4-4DCF-8F22-D301912A0BF8}" type="pres">
      <dgm:prSet presAssocID="{4C939604-7420-485F-9964-107C5A37B8CC}" presName="accent_3" presStyleCnt="0"/>
      <dgm:spPr/>
    </dgm:pt>
    <dgm:pt modelId="{27C58EE0-8297-4223-AEE4-BD293DDC750B}" type="pres">
      <dgm:prSet presAssocID="{4C939604-7420-485F-9964-107C5A37B8CC}" presName="accentRepeatNode" presStyleLbl="solidFgAcc1" presStyleIdx="2" presStyleCnt="5"/>
      <dgm:spPr/>
    </dgm:pt>
    <dgm:pt modelId="{52B906D3-F1D8-41B0-AA87-BC65B36E3E82}" type="pres">
      <dgm:prSet presAssocID="{E3C93930-7D3D-45C0-815F-E511BB59F609}" presName="text_4" presStyleLbl="node1" presStyleIdx="3" presStyleCnt="5">
        <dgm:presLayoutVars>
          <dgm:bulletEnabled val="1"/>
        </dgm:presLayoutVars>
      </dgm:prSet>
      <dgm:spPr/>
    </dgm:pt>
    <dgm:pt modelId="{60425CEF-34CA-4EBA-A508-24CEA9979DA8}" type="pres">
      <dgm:prSet presAssocID="{E3C93930-7D3D-45C0-815F-E511BB59F609}" presName="accent_4" presStyleCnt="0"/>
      <dgm:spPr/>
    </dgm:pt>
    <dgm:pt modelId="{37E5D896-A927-469F-8A14-D5040A8B7FDA}" type="pres">
      <dgm:prSet presAssocID="{E3C93930-7D3D-45C0-815F-E511BB59F609}" presName="accentRepeatNode" presStyleLbl="solidFgAcc1" presStyleIdx="3" presStyleCnt="5"/>
      <dgm:spPr/>
    </dgm:pt>
    <dgm:pt modelId="{40A73C7E-732D-4F4C-BCC5-875126FCFD4D}" type="pres">
      <dgm:prSet presAssocID="{746BC47A-4DDF-4944-9985-057B8A140A34}" presName="text_5" presStyleLbl="node1" presStyleIdx="4" presStyleCnt="5">
        <dgm:presLayoutVars>
          <dgm:bulletEnabled val="1"/>
        </dgm:presLayoutVars>
      </dgm:prSet>
      <dgm:spPr/>
    </dgm:pt>
    <dgm:pt modelId="{FD715901-98D4-4C75-B69B-279F4891296F}" type="pres">
      <dgm:prSet presAssocID="{746BC47A-4DDF-4944-9985-057B8A140A34}" presName="accent_5" presStyleCnt="0"/>
      <dgm:spPr/>
    </dgm:pt>
    <dgm:pt modelId="{867C22F8-9CEA-4225-85B6-1F3868F72B18}" type="pres">
      <dgm:prSet presAssocID="{746BC47A-4DDF-4944-9985-057B8A140A34}" presName="accentRepeatNode" presStyleLbl="solidFgAcc1" presStyleIdx="4" presStyleCnt="5"/>
      <dgm:spPr/>
    </dgm:pt>
  </dgm:ptLst>
  <dgm:cxnLst>
    <dgm:cxn modelId="{52DEC3D2-B95B-40C4-904F-984063648248}" srcId="{7F503C88-4773-43BD-B1C9-469451513ED2}" destId="{E3C93930-7D3D-45C0-815F-E511BB59F609}" srcOrd="3" destOrd="0" parTransId="{8710598B-C373-4CF8-AC49-9CFCEA41F27B}" sibTransId="{8D153BEF-26C8-43EF-A0E0-B9406228EC94}"/>
    <dgm:cxn modelId="{07BC9E69-04BF-4A3B-A000-04C4C1408BF4}" type="presOf" srcId="{7F503C88-4773-43BD-B1C9-469451513ED2}" destId="{FCBA6E8C-F321-4398-9383-D738EC9BC746}" srcOrd="0" destOrd="0" presId="urn:microsoft.com/office/officeart/2008/layout/VerticalCurvedList"/>
    <dgm:cxn modelId="{311FB4B7-A1D4-448B-B079-40B84A47A1F7}" type="presOf" srcId="{B0230352-D33A-4DE7-ACEA-E60CCE10DC63}" destId="{DE6E1452-957C-4951-B2DC-17E4C6D54CE8}" srcOrd="0" destOrd="0" presId="urn:microsoft.com/office/officeart/2008/layout/VerticalCurvedList"/>
    <dgm:cxn modelId="{7E50DC6C-5FD4-44CD-8E92-6EFD2684FB05}" type="presOf" srcId="{746BC47A-4DDF-4944-9985-057B8A140A34}" destId="{40A73C7E-732D-4F4C-BCC5-875126FCFD4D}" srcOrd="0" destOrd="0" presId="urn:microsoft.com/office/officeart/2008/layout/VerticalCurvedList"/>
    <dgm:cxn modelId="{AB3BDF35-3C41-4546-AD58-7D6B87817E14}" srcId="{7F503C88-4773-43BD-B1C9-469451513ED2}" destId="{746BC47A-4DDF-4944-9985-057B8A140A34}" srcOrd="4" destOrd="0" parTransId="{14285F4E-5356-4216-8C56-078694205433}" sibTransId="{43A9C403-C6DD-47F6-BD14-E22A2F978E0D}"/>
    <dgm:cxn modelId="{7F92969C-040F-4AD4-826A-7E78026FB95E}" type="presOf" srcId="{E3C93930-7D3D-45C0-815F-E511BB59F609}" destId="{52B906D3-F1D8-41B0-AA87-BC65B36E3E82}" srcOrd="0" destOrd="0" presId="urn:microsoft.com/office/officeart/2008/layout/VerticalCurvedList"/>
    <dgm:cxn modelId="{DABB490C-7E3F-446D-A69B-1EB8D3E2CE07}" srcId="{7F503C88-4773-43BD-B1C9-469451513ED2}" destId="{309B7192-8847-4B96-B423-DCEAFB26F817}" srcOrd="1" destOrd="0" parTransId="{D23C196E-3856-444B-B41E-2F96DA8BC374}" sibTransId="{4540A742-E3E9-4FA1-9562-7D1D808BF59C}"/>
    <dgm:cxn modelId="{09A582C4-4D57-410A-87D3-92EC64797176}" type="presOf" srcId="{309B7192-8847-4B96-B423-DCEAFB26F817}" destId="{8F07A3A3-B089-42AB-968A-9EA638BA1EDA}" srcOrd="0" destOrd="0" presId="urn:microsoft.com/office/officeart/2008/layout/VerticalCurvedList"/>
    <dgm:cxn modelId="{93077C48-15DE-4758-BFD4-B959A2E99AB3}" type="presOf" srcId="{4C939604-7420-485F-9964-107C5A37B8CC}" destId="{4B7CBF55-EC3E-493B-87BB-89919B913435}" srcOrd="0" destOrd="0" presId="urn:microsoft.com/office/officeart/2008/layout/VerticalCurvedList"/>
    <dgm:cxn modelId="{A3A7F10F-A155-43E9-A381-6423DF34A860}" type="presOf" srcId="{5D1F0B79-76A6-4102-B27C-6FF9C5110FBD}" destId="{8B7D5087-9C85-464C-8352-0464B86B8442}" srcOrd="0" destOrd="0" presId="urn:microsoft.com/office/officeart/2008/layout/VerticalCurvedList"/>
    <dgm:cxn modelId="{B4355AB2-DB20-4CEE-9EB1-6F80D55518C5}" srcId="{7F503C88-4773-43BD-B1C9-469451513ED2}" destId="{4C939604-7420-485F-9964-107C5A37B8CC}" srcOrd="2" destOrd="0" parTransId="{230C8C72-0F72-4E8E-93CC-DB969EE12359}" sibTransId="{A7919F86-035A-4967-81CE-FBA5304C2C2B}"/>
    <dgm:cxn modelId="{D4DD184B-9CC3-4615-AEA6-17F9F8960B6E}" srcId="{7F503C88-4773-43BD-B1C9-469451513ED2}" destId="{5D1F0B79-76A6-4102-B27C-6FF9C5110FBD}" srcOrd="0" destOrd="0" parTransId="{C88AD95A-F372-4DCA-B17C-C9A8047ECB78}" sibTransId="{B0230352-D33A-4DE7-ACEA-E60CCE10DC63}"/>
    <dgm:cxn modelId="{7FDC8942-96AE-4F2B-AFBE-99C5A2BF05FB}" type="presParOf" srcId="{FCBA6E8C-F321-4398-9383-D738EC9BC746}" destId="{E11D690B-52E8-4666-A7C8-039CD3D7F566}" srcOrd="0" destOrd="0" presId="urn:microsoft.com/office/officeart/2008/layout/VerticalCurvedList"/>
    <dgm:cxn modelId="{FB9850F9-5469-43FC-821F-53C7FB78C55E}" type="presParOf" srcId="{E11D690B-52E8-4666-A7C8-039CD3D7F566}" destId="{AAA9DB3C-30C9-4DD3-A60D-E1356DDD24CF}" srcOrd="0" destOrd="0" presId="urn:microsoft.com/office/officeart/2008/layout/VerticalCurvedList"/>
    <dgm:cxn modelId="{481E4B79-25F7-4DF6-800F-EDA09642C0CB}" type="presParOf" srcId="{AAA9DB3C-30C9-4DD3-A60D-E1356DDD24CF}" destId="{E770D72E-E055-4BF4-A542-08993BD404BC}" srcOrd="0" destOrd="0" presId="urn:microsoft.com/office/officeart/2008/layout/VerticalCurvedList"/>
    <dgm:cxn modelId="{1700F77F-D4A5-46DE-B05B-29DC3002D0AB}" type="presParOf" srcId="{AAA9DB3C-30C9-4DD3-A60D-E1356DDD24CF}" destId="{DE6E1452-957C-4951-B2DC-17E4C6D54CE8}" srcOrd="1" destOrd="0" presId="urn:microsoft.com/office/officeart/2008/layout/VerticalCurvedList"/>
    <dgm:cxn modelId="{1305CE0F-D38E-4DF1-979A-9487C0FF2461}" type="presParOf" srcId="{AAA9DB3C-30C9-4DD3-A60D-E1356DDD24CF}" destId="{03D73A1C-06B9-4057-B5D3-AE6D8C0E50F4}" srcOrd="2" destOrd="0" presId="urn:microsoft.com/office/officeart/2008/layout/VerticalCurvedList"/>
    <dgm:cxn modelId="{8983D971-D93C-42FD-8800-41B811F77293}" type="presParOf" srcId="{AAA9DB3C-30C9-4DD3-A60D-E1356DDD24CF}" destId="{A168BD59-C80E-42B8-9D27-612DA9237A37}" srcOrd="3" destOrd="0" presId="urn:microsoft.com/office/officeart/2008/layout/VerticalCurvedList"/>
    <dgm:cxn modelId="{13E54A7B-B141-494F-84A2-3A83EADD3F04}" type="presParOf" srcId="{E11D690B-52E8-4666-A7C8-039CD3D7F566}" destId="{8B7D5087-9C85-464C-8352-0464B86B8442}" srcOrd="1" destOrd="0" presId="urn:microsoft.com/office/officeart/2008/layout/VerticalCurvedList"/>
    <dgm:cxn modelId="{8B2B5916-2E7C-486D-BC7C-08431E4B3F4C}" type="presParOf" srcId="{E11D690B-52E8-4666-A7C8-039CD3D7F566}" destId="{D9A57687-61F7-4D50-B086-96FAA395E834}" srcOrd="2" destOrd="0" presId="urn:microsoft.com/office/officeart/2008/layout/VerticalCurvedList"/>
    <dgm:cxn modelId="{583813F6-B19D-40CA-BB9D-C7EF54F96E90}" type="presParOf" srcId="{D9A57687-61F7-4D50-B086-96FAA395E834}" destId="{B57A554E-AEA5-4878-80D2-CAB9DAD19143}" srcOrd="0" destOrd="0" presId="urn:microsoft.com/office/officeart/2008/layout/VerticalCurvedList"/>
    <dgm:cxn modelId="{D2421108-CA46-437F-B08F-ED893ACE0DA9}" type="presParOf" srcId="{E11D690B-52E8-4666-A7C8-039CD3D7F566}" destId="{8F07A3A3-B089-42AB-968A-9EA638BA1EDA}" srcOrd="3" destOrd="0" presId="urn:microsoft.com/office/officeart/2008/layout/VerticalCurvedList"/>
    <dgm:cxn modelId="{2B020F51-1CA6-4F57-9ED6-3FE0AA86CEB1}" type="presParOf" srcId="{E11D690B-52E8-4666-A7C8-039CD3D7F566}" destId="{21E90175-0F63-4D7A-9E26-A4681E29C4E7}" srcOrd="4" destOrd="0" presId="urn:microsoft.com/office/officeart/2008/layout/VerticalCurvedList"/>
    <dgm:cxn modelId="{ABB4119F-0449-4091-80ED-C168C882F53C}" type="presParOf" srcId="{21E90175-0F63-4D7A-9E26-A4681E29C4E7}" destId="{26A8B959-BE67-4D51-A1B8-90FD72DE0F3B}" srcOrd="0" destOrd="0" presId="urn:microsoft.com/office/officeart/2008/layout/VerticalCurvedList"/>
    <dgm:cxn modelId="{8A54916A-2A55-48D7-BD65-FB6D8C2D8105}" type="presParOf" srcId="{E11D690B-52E8-4666-A7C8-039CD3D7F566}" destId="{4B7CBF55-EC3E-493B-87BB-89919B913435}" srcOrd="5" destOrd="0" presId="urn:microsoft.com/office/officeart/2008/layout/VerticalCurvedList"/>
    <dgm:cxn modelId="{5397F879-1FB7-4826-864B-2FEB4DB89EE4}" type="presParOf" srcId="{E11D690B-52E8-4666-A7C8-039CD3D7F566}" destId="{B6134E4F-BFA4-4DCF-8F22-D301912A0BF8}" srcOrd="6" destOrd="0" presId="urn:microsoft.com/office/officeart/2008/layout/VerticalCurvedList"/>
    <dgm:cxn modelId="{1C246487-6158-4537-8D32-E2A0151208CB}" type="presParOf" srcId="{B6134E4F-BFA4-4DCF-8F22-D301912A0BF8}" destId="{27C58EE0-8297-4223-AEE4-BD293DDC750B}" srcOrd="0" destOrd="0" presId="urn:microsoft.com/office/officeart/2008/layout/VerticalCurvedList"/>
    <dgm:cxn modelId="{0B86A3A1-1B4E-408A-8000-43B2EAFF27DC}" type="presParOf" srcId="{E11D690B-52E8-4666-A7C8-039CD3D7F566}" destId="{52B906D3-F1D8-41B0-AA87-BC65B36E3E82}" srcOrd="7" destOrd="0" presId="urn:microsoft.com/office/officeart/2008/layout/VerticalCurvedList"/>
    <dgm:cxn modelId="{AC9316DF-68E6-45D6-8DE4-F2F3EE5013E6}" type="presParOf" srcId="{E11D690B-52E8-4666-A7C8-039CD3D7F566}" destId="{60425CEF-34CA-4EBA-A508-24CEA9979DA8}" srcOrd="8" destOrd="0" presId="urn:microsoft.com/office/officeart/2008/layout/VerticalCurvedList"/>
    <dgm:cxn modelId="{9DA3CE25-B4B7-4829-AA5E-0E9548AD3CE2}" type="presParOf" srcId="{60425CEF-34CA-4EBA-A508-24CEA9979DA8}" destId="{37E5D896-A927-469F-8A14-D5040A8B7FDA}" srcOrd="0" destOrd="0" presId="urn:microsoft.com/office/officeart/2008/layout/VerticalCurvedList"/>
    <dgm:cxn modelId="{8447235A-49BA-4255-BED6-D9CF5D9355E5}" type="presParOf" srcId="{E11D690B-52E8-4666-A7C8-039CD3D7F566}" destId="{40A73C7E-732D-4F4C-BCC5-875126FCFD4D}" srcOrd="9" destOrd="0" presId="urn:microsoft.com/office/officeart/2008/layout/VerticalCurvedList"/>
    <dgm:cxn modelId="{11DCBA37-4B14-41B9-95F4-E8FA0F97F4A1}" type="presParOf" srcId="{E11D690B-52E8-4666-A7C8-039CD3D7F566}" destId="{FD715901-98D4-4C75-B69B-279F4891296F}" srcOrd="10" destOrd="0" presId="urn:microsoft.com/office/officeart/2008/layout/VerticalCurvedList"/>
    <dgm:cxn modelId="{CC40546D-2FEF-41D2-B79A-E063DEC47F02}" type="presParOf" srcId="{FD715901-98D4-4C75-B69B-279F4891296F}" destId="{867C22F8-9CEA-4225-85B6-1F3868F72B18}"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F7EC91A-68A0-4025-9807-367FB6F7EEEB}" type="doc">
      <dgm:prSet loTypeId="urn:microsoft.com/office/officeart/2008/layout/VerticalCurvedList" loCatId="list" qsTypeId="urn:microsoft.com/office/officeart/2005/8/quickstyle/simple1" qsCatId="simple" csTypeId="urn:microsoft.com/office/officeart/2005/8/colors/accent0_1" csCatId="mainScheme" phldr="1"/>
      <dgm:spPr/>
      <dgm:t>
        <a:bodyPr/>
        <a:lstStyle/>
        <a:p>
          <a:endParaRPr lang="en-IN"/>
        </a:p>
      </dgm:t>
    </dgm:pt>
    <dgm:pt modelId="{95B2CF09-14CE-4302-9496-72835BCA5C0C}">
      <dgm:prSet phldrT="[Text]"/>
      <dgm:spPr/>
      <dgm:t>
        <a:bodyPr/>
        <a:lstStyle/>
        <a:p>
          <a:r>
            <a:rPr lang="en-IN" dirty="0" smtClean="0"/>
            <a:t>No mentions for the same brand can be done in consecutive hours except mentions which conceptually need to be done in consecutive hours, like countdown integrated mentions etc. Otherwise, a minimum two hour window to be given for each mention.</a:t>
          </a:r>
          <a:endParaRPr lang="en-IN" dirty="0"/>
        </a:p>
      </dgm:t>
    </dgm:pt>
    <dgm:pt modelId="{949B4FA3-06AF-45FA-8296-D9B500CA43F2}" type="parTrans" cxnId="{0CD845B0-670D-4CB4-9DB4-106CC5EECA47}">
      <dgm:prSet/>
      <dgm:spPr/>
      <dgm:t>
        <a:bodyPr/>
        <a:lstStyle/>
        <a:p>
          <a:endParaRPr lang="en-IN"/>
        </a:p>
      </dgm:t>
    </dgm:pt>
    <dgm:pt modelId="{9232E2E1-D5ED-482B-BFBD-0152EAA9DE5C}" type="sibTrans" cxnId="{0CD845B0-670D-4CB4-9DB4-106CC5EECA47}">
      <dgm:prSet/>
      <dgm:spPr/>
      <dgm:t>
        <a:bodyPr/>
        <a:lstStyle/>
        <a:p>
          <a:endParaRPr lang="en-IN"/>
        </a:p>
      </dgm:t>
    </dgm:pt>
    <dgm:pt modelId="{2FE73F11-70BC-4EA9-944D-7DCA3A3022F6}">
      <dgm:prSet/>
      <dgm:spPr/>
      <dgm:t>
        <a:bodyPr/>
        <a:lstStyle/>
        <a:p>
          <a:r>
            <a:rPr lang="en-IN" smtClean="0"/>
            <a:t>RJ Mention bookings for the same client cannot happen in the same show for more than 2 weeks. </a:t>
          </a:r>
          <a:endParaRPr lang="en-IN" dirty="0" smtClean="0"/>
        </a:p>
      </dgm:t>
    </dgm:pt>
    <dgm:pt modelId="{8FCDB075-75D2-4F7A-9C9D-81CE0221F0F6}" type="parTrans" cxnId="{44F0A87A-1C09-47C3-82B4-32B8E30A774B}">
      <dgm:prSet/>
      <dgm:spPr/>
      <dgm:t>
        <a:bodyPr/>
        <a:lstStyle/>
        <a:p>
          <a:endParaRPr lang="en-IN"/>
        </a:p>
      </dgm:t>
    </dgm:pt>
    <dgm:pt modelId="{FBD20AC7-83A0-48B3-BB0B-0CDE69271798}" type="sibTrans" cxnId="{44F0A87A-1C09-47C3-82B4-32B8E30A774B}">
      <dgm:prSet/>
      <dgm:spPr/>
      <dgm:t>
        <a:bodyPr/>
        <a:lstStyle/>
        <a:p>
          <a:endParaRPr lang="en-IN"/>
        </a:p>
      </dgm:t>
    </dgm:pt>
    <dgm:pt modelId="{CE50FDEB-15AC-4390-8FAC-8639A2546101}">
      <dgm:prSet/>
      <dgm:spPr/>
      <dgm:t>
        <a:bodyPr/>
        <a:lstStyle/>
        <a:p>
          <a:r>
            <a:rPr lang="en-IN" smtClean="0"/>
            <a:t>Checklist to be sent latest by 6 pm on all days and 7 pm fridays including any alterations in the existing bookings.</a:t>
          </a:r>
          <a:endParaRPr lang="en-IN" dirty="0" smtClean="0"/>
        </a:p>
      </dgm:t>
    </dgm:pt>
    <dgm:pt modelId="{1522BD96-D67E-4284-A3D5-578FA02F08F9}" type="parTrans" cxnId="{4B3C7E99-7F0A-4AEB-976A-0A3A025684ED}">
      <dgm:prSet/>
      <dgm:spPr/>
      <dgm:t>
        <a:bodyPr/>
        <a:lstStyle/>
        <a:p>
          <a:endParaRPr lang="en-IN"/>
        </a:p>
      </dgm:t>
    </dgm:pt>
    <dgm:pt modelId="{6333193C-F548-4984-A134-20A6D04EA08D}" type="sibTrans" cxnId="{4B3C7E99-7F0A-4AEB-976A-0A3A025684ED}">
      <dgm:prSet/>
      <dgm:spPr/>
      <dgm:t>
        <a:bodyPr/>
        <a:lstStyle/>
        <a:p>
          <a:endParaRPr lang="en-IN"/>
        </a:p>
      </dgm:t>
    </dgm:pt>
    <dgm:pt modelId="{F06BC83B-7CF1-4486-B45A-E88058BF7D91}">
      <dgm:prSet/>
      <dgm:spPr/>
      <dgm:t>
        <a:bodyPr/>
        <a:lstStyle/>
        <a:p>
          <a:r>
            <a:rPr lang="en-IN" smtClean="0"/>
            <a:t>Swapping of RJ mentions on the day of airing should be avoided. </a:t>
          </a:r>
          <a:endParaRPr lang="en-IN" dirty="0"/>
        </a:p>
      </dgm:t>
    </dgm:pt>
    <dgm:pt modelId="{1D0C5525-5CBE-4823-B4C1-077BF5D8207C}" type="parTrans" cxnId="{9CDF2E13-66E7-4DAE-A6EA-2538232CEF91}">
      <dgm:prSet/>
      <dgm:spPr/>
      <dgm:t>
        <a:bodyPr/>
        <a:lstStyle/>
        <a:p>
          <a:endParaRPr lang="en-IN"/>
        </a:p>
      </dgm:t>
    </dgm:pt>
    <dgm:pt modelId="{C69B87CF-FB24-41B1-8514-BE0806EBFCE8}" type="sibTrans" cxnId="{9CDF2E13-66E7-4DAE-A6EA-2538232CEF91}">
      <dgm:prSet/>
      <dgm:spPr/>
      <dgm:t>
        <a:bodyPr/>
        <a:lstStyle/>
        <a:p>
          <a:endParaRPr lang="en-IN"/>
        </a:p>
      </dgm:t>
    </dgm:pt>
    <dgm:pt modelId="{2C49DFB0-153C-428B-838F-D10360202DB9}">
      <dgm:prSet/>
      <dgm:spPr/>
      <dgm:t>
        <a:bodyPr/>
        <a:lstStyle/>
        <a:p>
          <a:r>
            <a:rPr lang="en-IN" smtClean="0"/>
            <a:t>RJ mentions can happen in Handshake links. </a:t>
          </a:r>
          <a:endParaRPr lang="en-IN" dirty="0"/>
        </a:p>
      </dgm:t>
    </dgm:pt>
    <dgm:pt modelId="{7E597C2B-8599-4E11-AFEE-13A8E5DD44EB}" type="parTrans" cxnId="{4105A78B-8026-4CC9-86DD-C4AA582564BA}">
      <dgm:prSet/>
      <dgm:spPr/>
      <dgm:t>
        <a:bodyPr/>
        <a:lstStyle/>
        <a:p>
          <a:endParaRPr lang="en-IN"/>
        </a:p>
      </dgm:t>
    </dgm:pt>
    <dgm:pt modelId="{CC8EFEF9-EDD2-4B60-8138-259B02A96DEE}" type="sibTrans" cxnId="{4105A78B-8026-4CC9-86DD-C4AA582564BA}">
      <dgm:prSet/>
      <dgm:spPr/>
      <dgm:t>
        <a:bodyPr/>
        <a:lstStyle/>
        <a:p>
          <a:endParaRPr lang="en-IN"/>
        </a:p>
      </dgm:t>
    </dgm:pt>
    <dgm:pt modelId="{5420B326-224D-4563-A7FB-134BA6D9E9D0}" type="pres">
      <dgm:prSet presAssocID="{1F7EC91A-68A0-4025-9807-367FB6F7EEEB}" presName="Name0" presStyleCnt="0">
        <dgm:presLayoutVars>
          <dgm:chMax val="7"/>
          <dgm:chPref val="7"/>
          <dgm:dir/>
        </dgm:presLayoutVars>
      </dgm:prSet>
      <dgm:spPr/>
    </dgm:pt>
    <dgm:pt modelId="{2FE1A6C0-AB8D-4846-B7D4-DAEA891866A2}" type="pres">
      <dgm:prSet presAssocID="{1F7EC91A-68A0-4025-9807-367FB6F7EEEB}" presName="Name1" presStyleCnt="0"/>
      <dgm:spPr/>
    </dgm:pt>
    <dgm:pt modelId="{EE78BB5F-817A-4593-984A-B0FE60353717}" type="pres">
      <dgm:prSet presAssocID="{1F7EC91A-68A0-4025-9807-367FB6F7EEEB}" presName="cycle" presStyleCnt="0"/>
      <dgm:spPr/>
    </dgm:pt>
    <dgm:pt modelId="{FBD5BB95-C21D-4AA2-AA57-3D939A637805}" type="pres">
      <dgm:prSet presAssocID="{1F7EC91A-68A0-4025-9807-367FB6F7EEEB}" presName="srcNode" presStyleLbl="node1" presStyleIdx="0" presStyleCnt="5"/>
      <dgm:spPr/>
    </dgm:pt>
    <dgm:pt modelId="{0FEF951B-D539-40DA-9644-9B1B9F3B3793}" type="pres">
      <dgm:prSet presAssocID="{1F7EC91A-68A0-4025-9807-367FB6F7EEEB}" presName="conn" presStyleLbl="parChTrans1D2" presStyleIdx="0" presStyleCnt="1"/>
      <dgm:spPr/>
    </dgm:pt>
    <dgm:pt modelId="{27D79588-D1B5-4076-A134-8F61CAAFBEE4}" type="pres">
      <dgm:prSet presAssocID="{1F7EC91A-68A0-4025-9807-367FB6F7EEEB}" presName="extraNode" presStyleLbl="node1" presStyleIdx="0" presStyleCnt="5"/>
      <dgm:spPr/>
    </dgm:pt>
    <dgm:pt modelId="{931A9E29-F854-4BD5-B3EC-EB5115951DB5}" type="pres">
      <dgm:prSet presAssocID="{1F7EC91A-68A0-4025-9807-367FB6F7EEEB}" presName="dstNode" presStyleLbl="node1" presStyleIdx="0" presStyleCnt="5"/>
      <dgm:spPr/>
    </dgm:pt>
    <dgm:pt modelId="{9F86A6E7-AD6D-4C35-BEA1-B96535F4D260}" type="pres">
      <dgm:prSet presAssocID="{95B2CF09-14CE-4302-9496-72835BCA5C0C}" presName="text_1" presStyleLbl="node1" presStyleIdx="0" presStyleCnt="5">
        <dgm:presLayoutVars>
          <dgm:bulletEnabled val="1"/>
        </dgm:presLayoutVars>
      </dgm:prSet>
      <dgm:spPr/>
      <dgm:t>
        <a:bodyPr/>
        <a:lstStyle/>
        <a:p>
          <a:endParaRPr lang="en-IN"/>
        </a:p>
      </dgm:t>
    </dgm:pt>
    <dgm:pt modelId="{5D975559-3770-419E-9EB2-D258952BC538}" type="pres">
      <dgm:prSet presAssocID="{95B2CF09-14CE-4302-9496-72835BCA5C0C}" presName="accent_1" presStyleCnt="0"/>
      <dgm:spPr/>
    </dgm:pt>
    <dgm:pt modelId="{7C904CE0-B3BF-49DD-8DA5-564B29D1522F}" type="pres">
      <dgm:prSet presAssocID="{95B2CF09-14CE-4302-9496-72835BCA5C0C}" presName="accentRepeatNode" presStyleLbl="solidFgAcc1" presStyleIdx="0" presStyleCnt="5"/>
      <dgm:spPr/>
    </dgm:pt>
    <dgm:pt modelId="{9FBA5AC8-B18E-4F87-8135-33E8B7250008}" type="pres">
      <dgm:prSet presAssocID="{2FE73F11-70BC-4EA9-944D-7DCA3A3022F6}" presName="text_2" presStyleLbl="node1" presStyleIdx="1" presStyleCnt="5">
        <dgm:presLayoutVars>
          <dgm:bulletEnabled val="1"/>
        </dgm:presLayoutVars>
      </dgm:prSet>
      <dgm:spPr/>
    </dgm:pt>
    <dgm:pt modelId="{0A436169-BE93-4B7F-B7BE-4DB241B1C4FC}" type="pres">
      <dgm:prSet presAssocID="{2FE73F11-70BC-4EA9-944D-7DCA3A3022F6}" presName="accent_2" presStyleCnt="0"/>
      <dgm:spPr/>
    </dgm:pt>
    <dgm:pt modelId="{DEAFD5CE-50C1-4473-ABED-6C7CA4087A51}" type="pres">
      <dgm:prSet presAssocID="{2FE73F11-70BC-4EA9-944D-7DCA3A3022F6}" presName="accentRepeatNode" presStyleLbl="solidFgAcc1" presStyleIdx="1" presStyleCnt="5"/>
      <dgm:spPr/>
    </dgm:pt>
    <dgm:pt modelId="{BF6B79E1-64ED-40A9-AF8E-637E11FF9ABD}" type="pres">
      <dgm:prSet presAssocID="{CE50FDEB-15AC-4390-8FAC-8639A2546101}" presName="text_3" presStyleLbl="node1" presStyleIdx="2" presStyleCnt="5">
        <dgm:presLayoutVars>
          <dgm:bulletEnabled val="1"/>
        </dgm:presLayoutVars>
      </dgm:prSet>
      <dgm:spPr/>
    </dgm:pt>
    <dgm:pt modelId="{6511A59A-844E-4527-9BED-ADCD2DA65517}" type="pres">
      <dgm:prSet presAssocID="{CE50FDEB-15AC-4390-8FAC-8639A2546101}" presName="accent_3" presStyleCnt="0"/>
      <dgm:spPr/>
    </dgm:pt>
    <dgm:pt modelId="{15881699-0499-4DF3-BE17-228C960C28D8}" type="pres">
      <dgm:prSet presAssocID="{CE50FDEB-15AC-4390-8FAC-8639A2546101}" presName="accentRepeatNode" presStyleLbl="solidFgAcc1" presStyleIdx="2" presStyleCnt="5"/>
      <dgm:spPr/>
    </dgm:pt>
    <dgm:pt modelId="{E7DFCC0E-B9F5-45D4-BDF9-B4F0D07A0F19}" type="pres">
      <dgm:prSet presAssocID="{F06BC83B-7CF1-4486-B45A-E88058BF7D91}" presName="text_4" presStyleLbl="node1" presStyleIdx="3" presStyleCnt="5">
        <dgm:presLayoutVars>
          <dgm:bulletEnabled val="1"/>
        </dgm:presLayoutVars>
      </dgm:prSet>
      <dgm:spPr/>
    </dgm:pt>
    <dgm:pt modelId="{423A96A1-F8DD-492A-A972-7DD7B2A5ED93}" type="pres">
      <dgm:prSet presAssocID="{F06BC83B-7CF1-4486-B45A-E88058BF7D91}" presName="accent_4" presStyleCnt="0"/>
      <dgm:spPr/>
    </dgm:pt>
    <dgm:pt modelId="{0BD507A6-A2FE-4452-9817-E64D2B652DA9}" type="pres">
      <dgm:prSet presAssocID="{F06BC83B-7CF1-4486-B45A-E88058BF7D91}" presName="accentRepeatNode" presStyleLbl="solidFgAcc1" presStyleIdx="3" presStyleCnt="5"/>
      <dgm:spPr/>
    </dgm:pt>
    <dgm:pt modelId="{C1C8238C-3F92-49EA-B15D-92DFA6AA1840}" type="pres">
      <dgm:prSet presAssocID="{2C49DFB0-153C-428B-838F-D10360202DB9}" presName="text_5" presStyleLbl="node1" presStyleIdx="4" presStyleCnt="5">
        <dgm:presLayoutVars>
          <dgm:bulletEnabled val="1"/>
        </dgm:presLayoutVars>
      </dgm:prSet>
      <dgm:spPr/>
    </dgm:pt>
    <dgm:pt modelId="{373BEDF1-9EFE-4CEB-A6C9-1187BEE4F607}" type="pres">
      <dgm:prSet presAssocID="{2C49DFB0-153C-428B-838F-D10360202DB9}" presName="accent_5" presStyleCnt="0"/>
      <dgm:spPr/>
    </dgm:pt>
    <dgm:pt modelId="{64487F25-AF21-416C-A3DC-59F09A8D529B}" type="pres">
      <dgm:prSet presAssocID="{2C49DFB0-153C-428B-838F-D10360202DB9}" presName="accentRepeatNode" presStyleLbl="solidFgAcc1" presStyleIdx="4" presStyleCnt="5"/>
      <dgm:spPr/>
    </dgm:pt>
  </dgm:ptLst>
  <dgm:cxnLst>
    <dgm:cxn modelId="{44F0A87A-1C09-47C3-82B4-32B8E30A774B}" srcId="{1F7EC91A-68A0-4025-9807-367FB6F7EEEB}" destId="{2FE73F11-70BC-4EA9-944D-7DCA3A3022F6}" srcOrd="1" destOrd="0" parTransId="{8FCDB075-75D2-4F7A-9C9D-81CE0221F0F6}" sibTransId="{FBD20AC7-83A0-48B3-BB0B-0CDE69271798}"/>
    <dgm:cxn modelId="{0CD845B0-670D-4CB4-9DB4-106CC5EECA47}" srcId="{1F7EC91A-68A0-4025-9807-367FB6F7EEEB}" destId="{95B2CF09-14CE-4302-9496-72835BCA5C0C}" srcOrd="0" destOrd="0" parTransId="{949B4FA3-06AF-45FA-8296-D9B500CA43F2}" sibTransId="{9232E2E1-D5ED-482B-BFBD-0152EAA9DE5C}"/>
    <dgm:cxn modelId="{D6709402-2E35-434B-AF40-5476C56DD0D2}" type="presOf" srcId="{2C49DFB0-153C-428B-838F-D10360202DB9}" destId="{C1C8238C-3F92-49EA-B15D-92DFA6AA1840}" srcOrd="0" destOrd="0" presId="urn:microsoft.com/office/officeart/2008/layout/VerticalCurvedList"/>
    <dgm:cxn modelId="{4B3C7E99-7F0A-4AEB-976A-0A3A025684ED}" srcId="{1F7EC91A-68A0-4025-9807-367FB6F7EEEB}" destId="{CE50FDEB-15AC-4390-8FAC-8639A2546101}" srcOrd="2" destOrd="0" parTransId="{1522BD96-D67E-4284-A3D5-578FA02F08F9}" sibTransId="{6333193C-F548-4984-A134-20A6D04EA08D}"/>
    <dgm:cxn modelId="{4105A78B-8026-4CC9-86DD-C4AA582564BA}" srcId="{1F7EC91A-68A0-4025-9807-367FB6F7EEEB}" destId="{2C49DFB0-153C-428B-838F-D10360202DB9}" srcOrd="4" destOrd="0" parTransId="{7E597C2B-8599-4E11-AFEE-13A8E5DD44EB}" sibTransId="{CC8EFEF9-EDD2-4B60-8138-259B02A96DEE}"/>
    <dgm:cxn modelId="{C88FE9D6-90AC-4C15-A0A8-6523AE4F8005}" type="presOf" srcId="{CE50FDEB-15AC-4390-8FAC-8639A2546101}" destId="{BF6B79E1-64ED-40A9-AF8E-637E11FF9ABD}" srcOrd="0" destOrd="0" presId="urn:microsoft.com/office/officeart/2008/layout/VerticalCurvedList"/>
    <dgm:cxn modelId="{8D30F3E8-F8CC-4142-A517-12083FB53DE6}" type="presOf" srcId="{1F7EC91A-68A0-4025-9807-367FB6F7EEEB}" destId="{5420B326-224D-4563-A7FB-134BA6D9E9D0}" srcOrd="0" destOrd="0" presId="urn:microsoft.com/office/officeart/2008/layout/VerticalCurvedList"/>
    <dgm:cxn modelId="{5115F8AB-A525-4332-A300-43E73BF28667}" type="presOf" srcId="{9232E2E1-D5ED-482B-BFBD-0152EAA9DE5C}" destId="{0FEF951B-D539-40DA-9644-9B1B9F3B3793}" srcOrd="0" destOrd="0" presId="urn:microsoft.com/office/officeart/2008/layout/VerticalCurvedList"/>
    <dgm:cxn modelId="{B0A8EA94-185B-4A4E-A253-C968432D615B}" type="presOf" srcId="{F06BC83B-7CF1-4486-B45A-E88058BF7D91}" destId="{E7DFCC0E-B9F5-45D4-BDF9-B4F0D07A0F19}" srcOrd="0" destOrd="0" presId="urn:microsoft.com/office/officeart/2008/layout/VerticalCurvedList"/>
    <dgm:cxn modelId="{02B5D5AE-B392-439C-B386-FC18B34F4FEC}" type="presOf" srcId="{2FE73F11-70BC-4EA9-944D-7DCA3A3022F6}" destId="{9FBA5AC8-B18E-4F87-8135-33E8B7250008}" srcOrd="0" destOrd="0" presId="urn:microsoft.com/office/officeart/2008/layout/VerticalCurvedList"/>
    <dgm:cxn modelId="{520BB45F-FB95-4A0E-8E64-0D0F691F781E}" type="presOf" srcId="{95B2CF09-14CE-4302-9496-72835BCA5C0C}" destId="{9F86A6E7-AD6D-4C35-BEA1-B96535F4D260}" srcOrd="0" destOrd="0" presId="urn:microsoft.com/office/officeart/2008/layout/VerticalCurvedList"/>
    <dgm:cxn modelId="{9CDF2E13-66E7-4DAE-A6EA-2538232CEF91}" srcId="{1F7EC91A-68A0-4025-9807-367FB6F7EEEB}" destId="{F06BC83B-7CF1-4486-B45A-E88058BF7D91}" srcOrd="3" destOrd="0" parTransId="{1D0C5525-5CBE-4823-B4C1-077BF5D8207C}" sibTransId="{C69B87CF-FB24-41B1-8514-BE0806EBFCE8}"/>
    <dgm:cxn modelId="{18838D84-E080-4745-B6D4-D4C403E1F1FD}" type="presParOf" srcId="{5420B326-224D-4563-A7FB-134BA6D9E9D0}" destId="{2FE1A6C0-AB8D-4846-B7D4-DAEA891866A2}" srcOrd="0" destOrd="0" presId="urn:microsoft.com/office/officeart/2008/layout/VerticalCurvedList"/>
    <dgm:cxn modelId="{78E5D995-A28D-4C1C-A04D-BFA9AB338059}" type="presParOf" srcId="{2FE1A6C0-AB8D-4846-B7D4-DAEA891866A2}" destId="{EE78BB5F-817A-4593-984A-B0FE60353717}" srcOrd="0" destOrd="0" presId="urn:microsoft.com/office/officeart/2008/layout/VerticalCurvedList"/>
    <dgm:cxn modelId="{DCFC9F21-17AA-4861-8AA9-4269A4E2D851}" type="presParOf" srcId="{EE78BB5F-817A-4593-984A-B0FE60353717}" destId="{FBD5BB95-C21D-4AA2-AA57-3D939A637805}" srcOrd="0" destOrd="0" presId="urn:microsoft.com/office/officeart/2008/layout/VerticalCurvedList"/>
    <dgm:cxn modelId="{2B961EAF-0B95-4BDE-B413-3D406E494E5A}" type="presParOf" srcId="{EE78BB5F-817A-4593-984A-B0FE60353717}" destId="{0FEF951B-D539-40DA-9644-9B1B9F3B3793}" srcOrd="1" destOrd="0" presId="urn:microsoft.com/office/officeart/2008/layout/VerticalCurvedList"/>
    <dgm:cxn modelId="{F2D317EE-72A4-4981-A1F3-7F5B3B7FE9BD}" type="presParOf" srcId="{EE78BB5F-817A-4593-984A-B0FE60353717}" destId="{27D79588-D1B5-4076-A134-8F61CAAFBEE4}" srcOrd="2" destOrd="0" presId="urn:microsoft.com/office/officeart/2008/layout/VerticalCurvedList"/>
    <dgm:cxn modelId="{5545B53C-1A75-42D4-9A0D-AF08E5DCF28D}" type="presParOf" srcId="{EE78BB5F-817A-4593-984A-B0FE60353717}" destId="{931A9E29-F854-4BD5-B3EC-EB5115951DB5}" srcOrd="3" destOrd="0" presId="urn:microsoft.com/office/officeart/2008/layout/VerticalCurvedList"/>
    <dgm:cxn modelId="{D964AFA3-5050-4259-8265-C8249A5B5A53}" type="presParOf" srcId="{2FE1A6C0-AB8D-4846-B7D4-DAEA891866A2}" destId="{9F86A6E7-AD6D-4C35-BEA1-B96535F4D260}" srcOrd="1" destOrd="0" presId="urn:microsoft.com/office/officeart/2008/layout/VerticalCurvedList"/>
    <dgm:cxn modelId="{368C274F-623A-4BAF-BCAC-F85E69ECD635}" type="presParOf" srcId="{2FE1A6C0-AB8D-4846-B7D4-DAEA891866A2}" destId="{5D975559-3770-419E-9EB2-D258952BC538}" srcOrd="2" destOrd="0" presId="urn:microsoft.com/office/officeart/2008/layout/VerticalCurvedList"/>
    <dgm:cxn modelId="{27396313-50F9-4787-8BA4-FC0982BA9A91}" type="presParOf" srcId="{5D975559-3770-419E-9EB2-D258952BC538}" destId="{7C904CE0-B3BF-49DD-8DA5-564B29D1522F}" srcOrd="0" destOrd="0" presId="urn:microsoft.com/office/officeart/2008/layout/VerticalCurvedList"/>
    <dgm:cxn modelId="{EFB6D0FD-FA89-49E0-A9DA-DE9987AE3C3A}" type="presParOf" srcId="{2FE1A6C0-AB8D-4846-B7D4-DAEA891866A2}" destId="{9FBA5AC8-B18E-4F87-8135-33E8B7250008}" srcOrd="3" destOrd="0" presId="urn:microsoft.com/office/officeart/2008/layout/VerticalCurvedList"/>
    <dgm:cxn modelId="{AFAD2F6A-7D89-4A3B-828F-78648B0163AA}" type="presParOf" srcId="{2FE1A6C0-AB8D-4846-B7D4-DAEA891866A2}" destId="{0A436169-BE93-4B7F-B7BE-4DB241B1C4FC}" srcOrd="4" destOrd="0" presId="urn:microsoft.com/office/officeart/2008/layout/VerticalCurvedList"/>
    <dgm:cxn modelId="{49043040-4C84-4CE3-9BB2-527C41367BED}" type="presParOf" srcId="{0A436169-BE93-4B7F-B7BE-4DB241B1C4FC}" destId="{DEAFD5CE-50C1-4473-ABED-6C7CA4087A51}" srcOrd="0" destOrd="0" presId="urn:microsoft.com/office/officeart/2008/layout/VerticalCurvedList"/>
    <dgm:cxn modelId="{75BEA8DB-081B-4F2D-8B4F-3BEBE3D8FC69}" type="presParOf" srcId="{2FE1A6C0-AB8D-4846-B7D4-DAEA891866A2}" destId="{BF6B79E1-64ED-40A9-AF8E-637E11FF9ABD}" srcOrd="5" destOrd="0" presId="urn:microsoft.com/office/officeart/2008/layout/VerticalCurvedList"/>
    <dgm:cxn modelId="{3090676C-6EDE-483C-A1CB-3DC0FF218D99}" type="presParOf" srcId="{2FE1A6C0-AB8D-4846-B7D4-DAEA891866A2}" destId="{6511A59A-844E-4527-9BED-ADCD2DA65517}" srcOrd="6" destOrd="0" presId="urn:microsoft.com/office/officeart/2008/layout/VerticalCurvedList"/>
    <dgm:cxn modelId="{96CD5BEC-1753-4655-B00F-6C3F7C56D488}" type="presParOf" srcId="{6511A59A-844E-4527-9BED-ADCD2DA65517}" destId="{15881699-0499-4DF3-BE17-228C960C28D8}" srcOrd="0" destOrd="0" presId="urn:microsoft.com/office/officeart/2008/layout/VerticalCurvedList"/>
    <dgm:cxn modelId="{D7167A0A-D272-400D-8B51-F7635141C7B8}" type="presParOf" srcId="{2FE1A6C0-AB8D-4846-B7D4-DAEA891866A2}" destId="{E7DFCC0E-B9F5-45D4-BDF9-B4F0D07A0F19}" srcOrd="7" destOrd="0" presId="urn:microsoft.com/office/officeart/2008/layout/VerticalCurvedList"/>
    <dgm:cxn modelId="{EC2715AF-BC06-48D8-AD56-03A8993133C2}" type="presParOf" srcId="{2FE1A6C0-AB8D-4846-B7D4-DAEA891866A2}" destId="{423A96A1-F8DD-492A-A972-7DD7B2A5ED93}" srcOrd="8" destOrd="0" presId="urn:microsoft.com/office/officeart/2008/layout/VerticalCurvedList"/>
    <dgm:cxn modelId="{5EA02429-7F89-4F41-8749-4E60AA13698C}" type="presParOf" srcId="{423A96A1-F8DD-492A-A972-7DD7B2A5ED93}" destId="{0BD507A6-A2FE-4452-9817-E64D2B652DA9}" srcOrd="0" destOrd="0" presId="urn:microsoft.com/office/officeart/2008/layout/VerticalCurvedList"/>
    <dgm:cxn modelId="{8D4AA6F5-7752-41AB-AB79-AACD79C259EB}" type="presParOf" srcId="{2FE1A6C0-AB8D-4846-B7D4-DAEA891866A2}" destId="{C1C8238C-3F92-49EA-B15D-92DFA6AA1840}" srcOrd="9" destOrd="0" presId="urn:microsoft.com/office/officeart/2008/layout/VerticalCurvedList"/>
    <dgm:cxn modelId="{696CD8AE-5A2E-4E21-9085-718FF928765A}" type="presParOf" srcId="{2FE1A6C0-AB8D-4846-B7D4-DAEA891866A2}" destId="{373BEDF1-9EFE-4CEB-A6C9-1187BEE4F607}" srcOrd="10" destOrd="0" presId="urn:microsoft.com/office/officeart/2008/layout/VerticalCurvedList"/>
    <dgm:cxn modelId="{71A6ADCF-5B64-4DAD-96C7-7A679343F4D1}" type="presParOf" srcId="{373BEDF1-9EFE-4CEB-A6C9-1187BEE4F607}" destId="{64487F25-AF21-416C-A3DC-59F09A8D529B}"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CF2B549-8D3C-4583-A7EB-6F49E93451D7}" type="doc">
      <dgm:prSet loTypeId="urn:microsoft.com/office/officeart/2005/8/layout/target3" loCatId="list" qsTypeId="urn:microsoft.com/office/officeart/2005/8/quickstyle/simple1" qsCatId="simple" csTypeId="urn:microsoft.com/office/officeart/2005/8/colors/accent0_1" csCatId="mainScheme" phldr="1"/>
      <dgm:spPr/>
      <dgm:t>
        <a:bodyPr/>
        <a:lstStyle/>
        <a:p>
          <a:endParaRPr lang="en-IN"/>
        </a:p>
      </dgm:t>
    </dgm:pt>
    <dgm:pt modelId="{6FDFB7DD-4033-4E46-8A10-392FF1343321}">
      <dgm:prSet phldrT="[Text]"/>
      <dgm:spPr/>
      <dgm:t>
        <a:bodyPr/>
        <a:lstStyle/>
        <a:p>
          <a:r>
            <a:rPr lang="en-IN" smtClean="0"/>
            <a:t>All the RJ links in a day are given to one particular brand/ client. </a:t>
          </a:r>
          <a:endParaRPr lang="en-IN"/>
        </a:p>
      </dgm:t>
    </dgm:pt>
    <dgm:pt modelId="{9888679B-D327-4034-90F7-A6EF165313C0}" type="parTrans" cxnId="{A0050777-DD7E-4921-B604-5BF7C11FC311}">
      <dgm:prSet/>
      <dgm:spPr/>
      <dgm:t>
        <a:bodyPr/>
        <a:lstStyle/>
        <a:p>
          <a:endParaRPr lang="en-IN"/>
        </a:p>
      </dgm:t>
    </dgm:pt>
    <dgm:pt modelId="{D9EFB9CC-C2BA-4AB1-B15B-62825B67664B}" type="sibTrans" cxnId="{A0050777-DD7E-4921-B604-5BF7C11FC311}">
      <dgm:prSet/>
      <dgm:spPr/>
      <dgm:t>
        <a:bodyPr/>
        <a:lstStyle/>
        <a:p>
          <a:endParaRPr lang="en-IN"/>
        </a:p>
      </dgm:t>
    </dgm:pt>
    <dgm:pt modelId="{EAEF020D-C182-4006-B2C1-92CA4017824C}">
      <dgm:prSet/>
      <dgm:spPr/>
      <dgm:t>
        <a:bodyPr/>
        <a:lstStyle/>
        <a:p>
          <a:r>
            <a:rPr lang="en-IN" smtClean="0"/>
            <a:t>The content roadblock must be approved/ vetted or suggested by Audacity before pitching it to the client. </a:t>
          </a:r>
          <a:endParaRPr lang="en-IN" dirty="0" smtClean="0"/>
        </a:p>
      </dgm:t>
    </dgm:pt>
    <dgm:pt modelId="{994A03E3-53B5-47CA-BEB3-2FE098D1537A}" type="parTrans" cxnId="{B9892653-BFDB-4B21-A8BE-5F37051428AE}">
      <dgm:prSet/>
      <dgm:spPr/>
      <dgm:t>
        <a:bodyPr/>
        <a:lstStyle/>
        <a:p>
          <a:endParaRPr lang="en-IN"/>
        </a:p>
      </dgm:t>
    </dgm:pt>
    <dgm:pt modelId="{CD1B2395-A40B-4538-96D8-22AD4066ACC7}" type="sibTrans" cxnId="{B9892653-BFDB-4B21-A8BE-5F37051428AE}">
      <dgm:prSet/>
      <dgm:spPr/>
      <dgm:t>
        <a:bodyPr/>
        <a:lstStyle/>
        <a:p>
          <a:endParaRPr lang="en-IN"/>
        </a:p>
      </dgm:t>
    </dgm:pt>
    <dgm:pt modelId="{FB19688A-2641-4029-9062-7036D2B93000}">
      <dgm:prSet/>
      <dgm:spPr/>
      <dgm:t>
        <a:bodyPr/>
        <a:lstStyle/>
        <a:p>
          <a:r>
            <a:rPr lang="en-IN" smtClean="0"/>
            <a:t>Content Roadblock for a particular client can happen only for a single day. </a:t>
          </a:r>
          <a:endParaRPr lang="en-IN" dirty="0" smtClean="0"/>
        </a:p>
      </dgm:t>
    </dgm:pt>
    <dgm:pt modelId="{DF3ACE2F-EAE9-425B-B2C6-EC32CCDE8FD9}" type="parTrans" cxnId="{D2F5B2DD-2B35-413B-AA78-8C98687F7C12}">
      <dgm:prSet/>
      <dgm:spPr/>
      <dgm:t>
        <a:bodyPr/>
        <a:lstStyle/>
        <a:p>
          <a:endParaRPr lang="en-IN"/>
        </a:p>
      </dgm:t>
    </dgm:pt>
    <dgm:pt modelId="{C0809CBF-00AA-4771-A6B0-B05136E7FF31}" type="sibTrans" cxnId="{D2F5B2DD-2B35-413B-AA78-8C98687F7C12}">
      <dgm:prSet/>
      <dgm:spPr/>
      <dgm:t>
        <a:bodyPr/>
        <a:lstStyle/>
        <a:p>
          <a:endParaRPr lang="en-IN"/>
        </a:p>
      </dgm:t>
    </dgm:pt>
    <dgm:pt modelId="{139FF732-623C-49BF-B018-A6BF30879CA2}" type="pres">
      <dgm:prSet presAssocID="{0CF2B549-8D3C-4583-A7EB-6F49E93451D7}" presName="Name0" presStyleCnt="0">
        <dgm:presLayoutVars>
          <dgm:chMax val="7"/>
          <dgm:dir/>
          <dgm:animLvl val="lvl"/>
          <dgm:resizeHandles val="exact"/>
        </dgm:presLayoutVars>
      </dgm:prSet>
      <dgm:spPr/>
    </dgm:pt>
    <dgm:pt modelId="{8228FEA7-C20D-49D3-B1B9-09EA94C8FEA5}" type="pres">
      <dgm:prSet presAssocID="{6FDFB7DD-4033-4E46-8A10-392FF1343321}" presName="circle1" presStyleLbl="node1" presStyleIdx="0" presStyleCnt="3"/>
      <dgm:spPr/>
    </dgm:pt>
    <dgm:pt modelId="{449E4806-2149-439E-928C-EDB455C5FCAC}" type="pres">
      <dgm:prSet presAssocID="{6FDFB7DD-4033-4E46-8A10-392FF1343321}" presName="space" presStyleCnt="0"/>
      <dgm:spPr/>
    </dgm:pt>
    <dgm:pt modelId="{E2229DAF-192D-475B-8630-B14F377B14E6}" type="pres">
      <dgm:prSet presAssocID="{6FDFB7DD-4033-4E46-8A10-392FF1343321}" presName="rect1" presStyleLbl="alignAcc1" presStyleIdx="0" presStyleCnt="3"/>
      <dgm:spPr/>
    </dgm:pt>
    <dgm:pt modelId="{C70EB0F3-9793-4299-9C20-80CCA324A845}" type="pres">
      <dgm:prSet presAssocID="{EAEF020D-C182-4006-B2C1-92CA4017824C}" presName="vertSpace2" presStyleLbl="node1" presStyleIdx="0" presStyleCnt="3"/>
      <dgm:spPr/>
    </dgm:pt>
    <dgm:pt modelId="{05174F99-251D-4D50-8ED7-521940F95434}" type="pres">
      <dgm:prSet presAssocID="{EAEF020D-C182-4006-B2C1-92CA4017824C}" presName="circle2" presStyleLbl="node1" presStyleIdx="1" presStyleCnt="3"/>
      <dgm:spPr/>
    </dgm:pt>
    <dgm:pt modelId="{8C26366D-C3B5-4E26-9DDD-8150227888FE}" type="pres">
      <dgm:prSet presAssocID="{EAEF020D-C182-4006-B2C1-92CA4017824C}" presName="rect2" presStyleLbl="alignAcc1" presStyleIdx="1" presStyleCnt="3"/>
      <dgm:spPr/>
    </dgm:pt>
    <dgm:pt modelId="{CB2E3F4B-46A6-451E-891A-DA9B5BB26D77}" type="pres">
      <dgm:prSet presAssocID="{FB19688A-2641-4029-9062-7036D2B93000}" presName="vertSpace3" presStyleLbl="node1" presStyleIdx="1" presStyleCnt="3"/>
      <dgm:spPr/>
    </dgm:pt>
    <dgm:pt modelId="{5A1424F5-E1DF-4652-ACA9-6A6D0BE7FBD3}" type="pres">
      <dgm:prSet presAssocID="{FB19688A-2641-4029-9062-7036D2B93000}" presName="circle3" presStyleLbl="node1" presStyleIdx="2" presStyleCnt="3"/>
      <dgm:spPr/>
    </dgm:pt>
    <dgm:pt modelId="{0FE1F15E-51BF-46F6-8E59-DA694E32C59E}" type="pres">
      <dgm:prSet presAssocID="{FB19688A-2641-4029-9062-7036D2B93000}" presName="rect3" presStyleLbl="alignAcc1" presStyleIdx="2" presStyleCnt="3"/>
      <dgm:spPr/>
    </dgm:pt>
    <dgm:pt modelId="{2BFB291C-9EE6-4D71-91B2-F81DD251136A}" type="pres">
      <dgm:prSet presAssocID="{6FDFB7DD-4033-4E46-8A10-392FF1343321}" presName="rect1ParTxNoCh" presStyleLbl="alignAcc1" presStyleIdx="2" presStyleCnt="3">
        <dgm:presLayoutVars>
          <dgm:chMax val="1"/>
          <dgm:bulletEnabled val="1"/>
        </dgm:presLayoutVars>
      </dgm:prSet>
      <dgm:spPr/>
    </dgm:pt>
    <dgm:pt modelId="{D8E9741F-0B5F-4F5F-BCDF-526441C35C77}" type="pres">
      <dgm:prSet presAssocID="{EAEF020D-C182-4006-B2C1-92CA4017824C}" presName="rect2ParTxNoCh" presStyleLbl="alignAcc1" presStyleIdx="2" presStyleCnt="3">
        <dgm:presLayoutVars>
          <dgm:chMax val="1"/>
          <dgm:bulletEnabled val="1"/>
        </dgm:presLayoutVars>
      </dgm:prSet>
      <dgm:spPr/>
    </dgm:pt>
    <dgm:pt modelId="{E6C55C1C-B936-4111-982D-C165026EC62D}" type="pres">
      <dgm:prSet presAssocID="{FB19688A-2641-4029-9062-7036D2B93000}" presName="rect3ParTxNoCh" presStyleLbl="alignAcc1" presStyleIdx="2" presStyleCnt="3">
        <dgm:presLayoutVars>
          <dgm:chMax val="1"/>
          <dgm:bulletEnabled val="1"/>
        </dgm:presLayoutVars>
      </dgm:prSet>
      <dgm:spPr/>
    </dgm:pt>
  </dgm:ptLst>
  <dgm:cxnLst>
    <dgm:cxn modelId="{CA46E9DA-9D78-495A-97FF-DD00D9E59DCA}" type="presOf" srcId="{EAEF020D-C182-4006-B2C1-92CA4017824C}" destId="{8C26366D-C3B5-4E26-9DDD-8150227888FE}" srcOrd="0" destOrd="0" presId="urn:microsoft.com/office/officeart/2005/8/layout/target3"/>
    <dgm:cxn modelId="{350C9D53-D1C5-4308-9150-F7D730B877C2}" type="presOf" srcId="{6FDFB7DD-4033-4E46-8A10-392FF1343321}" destId="{E2229DAF-192D-475B-8630-B14F377B14E6}" srcOrd="0" destOrd="0" presId="urn:microsoft.com/office/officeart/2005/8/layout/target3"/>
    <dgm:cxn modelId="{612CAD89-95D7-4EA3-BA98-3FDBDB9F7AA9}" type="presOf" srcId="{FB19688A-2641-4029-9062-7036D2B93000}" destId="{0FE1F15E-51BF-46F6-8E59-DA694E32C59E}" srcOrd="0" destOrd="0" presId="urn:microsoft.com/office/officeart/2005/8/layout/target3"/>
    <dgm:cxn modelId="{C0CF35D5-B988-4912-9FF7-258E41E3C2D5}" type="presOf" srcId="{EAEF020D-C182-4006-B2C1-92CA4017824C}" destId="{D8E9741F-0B5F-4F5F-BCDF-526441C35C77}" srcOrd="1" destOrd="0" presId="urn:microsoft.com/office/officeart/2005/8/layout/target3"/>
    <dgm:cxn modelId="{0730A15F-7FF2-4C2C-A55E-5ECDF110C41D}" type="presOf" srcId="{0CF2B549-8D3C-4583-A7EB-6F49E93451D7}" destId="{139FF732-623C-49BF-B018-A6BF30879CA2}" srcOrd="0" destOrd="0" presId="urn:microsoft.com/office/officeart/2005/8/layout/target3"/>
    <dgm:cxn modelId="{79313990-854F-4C37-8D60-3E5FE3E3DF04}" type="presOf" srcId="{6FDFB7DD-4033-4E46-8A10-392FF1343321}" destId="{2BFB291C-9EE6-4D71-91B2-F81DD251136A}" srcOrd="1" destOrd="0" presId="urn:microsoft.com/office/officeart/2005/8/layout/target3"/>
    <dgm:cxn modelId="{B9892653-BFDB-4B21-A8BE-5F37051428AE}" srcId="{0CF2B549-8D3C-4583-A7EB-6F49E93451D7}" destId="{EAEF020D-C182-4006-B2C1-92CA4017824C}" srcOrd="1" destOrd="0" parTransId="{994A03E3-53B5-47CA-BEB3-2FE098D1537A}" sibTransId="{CD1B2395-A40B-4538-96D8-22AD4066ACC7}"/>
    <dgm:cxn modelId="{D2F5B2DD-2B35-413B-AA78-8C98687F7C12}" srcId="{0CF2B549-8D3C-4583-A7EB-6F49E93451D7}" destId="{FB19688A-2641-4029-9062-7036D2B93000}" srcOrd="2" destOrd="0" parTransId="{DF3ACE2F-EAE9-425B-B2C6-EC32CCDE8FD9}" sibTransId="{C0809CBF-00AA-4771-A6B0-B05136E7FF31}"/>
    <dgm:cxn modelId="{A0050777-DD7E-4921-B604-5BF7C11FC311}" srcId="{0CF2B549-8D3C-4583-A7EB-6F49E93451D7}" destId="{6FDFB7DD-4033-4E46-8A10-392FF1343321}" srcOrd="0" destOrd="0" parTransId="{9888679B-D327-4034-90F7-A6EF165313C0}" sibTransId="{D9EFB9CC-C2BA-4AB1-B15B-62825B67664B}"/>
    <dgm:cxn modelId="{691D4B22-E940-4224-A994-48E7AE859C87}" type="presOf" srcId="{FB19688A-2641-4029-9062-7036D2B93000}" destId="{E6C55C1C-B936-4111-982D-C165026EC62D}" srcOrd="1" destOrd="0" presId="urn:microsoft.com/office/officeart/2005/8/layout/target3"/>
    <dgm:cxn modelId="{44C5E3F6-E490-466A-B7CD-36E9247A26E8}" type="presParOf" srcId="{139FF732-623C-49BF-B018-A6BF30879CA2}" destId="{8228FEA7-C20D-49D3-B1B9-09EA94C8FEA5}" srcOrd="0" destOrd="0" presId="urn:microsoft.com/office/officeart/2005/8/layout/target3"/>
    <dgm:cxn modelId="{B9028857-1ABD-4E7C-BCFD-F741A46BAD0D}" type="presParOf" srcId="{139FF732-623C-49BF-B018-A6BF30879CA2}" destId="{449E4806-2149-439E-928C-EDB455C5FCAC}" srcOrd="1" destOrd="0" presId="urn:microsoft.com/office/officeart/2005/8/layout/target3"/>
    <dgm:cxn modelId="{F8C9638F-E949-481C-8AED-88C76A971136}" type="presParOf" srcId="{139FF732-623C-49BF-B018-A6BF30879CA2}" destId="{E2229DAF-192D-475B-8630-B14F377B14E6}" srcOrd="2" destOrd="0" presId="urn:microsoft.com/office/officeart/2005/8/layout/target3"/>
    <dgm:cxn modelId="{67E00726-53F9-4257-AC9D-3CE25B9C2574}" type="presParOf" srcId="{139FF732-623C-49BF-B018-A6BF30879CA2}" destId="{C70EB0F3-9793-4299-9C20-80CCA324A845}" srcOrd="3" destOrd="0" presId="urn:microsoft.com/office/officeart/2005/8/layout/target3"/>
    <dgm:cxn modelId="{1463934E-768A-4E91-A0F6-C3F1BBC37B57}" type="presParOf" srcId="{139FF732-623C-49BF-B018-A6BF30879CA2}" destId="{05174F99-251D-4D50-8ED7-521940F95434}" srcOrd="4" destOrd="0" presId="urn:microsoft.com/office/officeart/2005/8/layout/target3"/>
    <dgm:cxn modelId="{C07C87C7-B7D8-4388-833D-FB3EC7585AB4}" type="presParOf" srcId="{139FF732-623C-49BF-B018-A6BF30879CA2}" destId="{8C26366D-C3B5-4E26-9DDD-8150227888FE}" srcOrd="5" destOrd="0" presId="urn:microsoft.com/office/officeart/2005/8/layout/target3"/>
    <dgm:cxn modelId="{2ECCF025-10FB-4E85-BCE9-CF64AB74146F}" type="presParOf" srcId="{139FF732-623C-49BF-B018-A6BF30879CA2}" destId="{CB2E3F4B-46A6-451E-891A-DA9B5BB26D77}" srcOrd="6" destOrd="0" presId="urn:microsoft.com/office/officeart/2005/8/layout/target3"/>
    <dgm:cxn modelId="{DDB3C438-7B0E-4F52-9836-EB5CDB572578}" type="presParOf" srcId="{139FF732-623C-49BF-B018-A6BF30879CA2}" destId="{5A1424F5-E1DF-4652-ACA9-6A6D0BE7FBD3}" srcOrd="7" destOrd="0" presId="urn:microsoft.com/office/officeart/2005/8/layout/target3"/>
    <dgm:cxn modelId="{B4606071-E5DA-449A-933A-8330C1EADB88}" type="presParOf" srcId="{139FF732-623C-49BF-B018-A6BF30879CA2}" destId="{0FE1F15E-51BF-46F6-8E59-DA694E32C59E}" srcOrd="8" destOrd="0" presId="urn:microsoft.com/office/officeart/2005/8/layout/target3"/>
    <dgm:cxn modelId="{8BF900FD-19BF-461D-99FE-FA33F3EF5866}" type="presParOf" srcId="{139FF732-623C-49BF-B018-A6BF30879CA2}" destId="{2BFB291C-9EE6-4D71-91B2-F81DD251136A}" srcOrd="9" destOrd="0" presId="urn:microsoft.com/office/officeart/2005/8/layout/target3"/>
    <dgm:cxn modelId="{76A9DBEF-5707-4F81-AF93-1A70FE03046A}" type="presParOf" srcId="{139FF732-623C-49BF-B018-A6BF30879CA2}" destId="{D8E9741F-0B5F-4F5F-BCDF-526441C35C77}" srcOrd="10" destOrd="0" presId="urn:microsoft.com/office/officeart/2005/8/layout/target3"/>
    <dgm:cxn modelId="{1B75B6A6-DB52-45AA-83AB-24015DF6965D}" type="presParOf" srcId="{139FF732-623C-49BF-B018-A6BF30879CA2}" destId="{E6C55C1C-B936-4111-982D-C165026EC62D}" srcOrd="11"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E7B5AFD-F6C7-40F1-9BF5-03B3FB26A36A}" type="doc">
      <dgm:prSet loTypeId="urn:microsoft.com/office/officeart/2005/8/layout/vList2" loCatId="list" qsTypeId="urn:microsoft.com/office/officeart/2005/8/quickstyle/simple1" qsCatId="simple" csTypeId="urn:microsoft.com/office/officeart/2005/8/colors/accent0_1" csCatId="mainScheme" phldr="1"/>
      <dgm:spPr/>
      <dgm:t>
        <a:bodyPr/>
        <a:lstStyle/>
        <a:p>
          <a:endParaRPr lang="en-IN"/>
        </a:p>
      </dgm:t>
    </dgm:pt>
    <dgm:pt modelId="{FF9DFE71-EF44-406B-A8A9-700B47C66E73}">
      <dgm:prSet/>
      <dgm:spPr/>
      <dgm:t>
        <a:bodyPr/>
        <a:lstStyle/>
        <a:p>
          <a:r>
            <a:rPr lang="en-IN" b="1" dirty="0" smtClean="0"/>
            <a:t>Contest (</a:t>
          </a:r>
          <a:r>
            <a:rPr lang="en-IN" dirty="0" smtClean="0"/>
            <a:t>Client contest with gratification by client)</a:t>
          </a:r>
          <a:endParaRPr lang="en-IN" dirty="0"/>
        </a:p>
      </dgm:t>
    </dgm:pt>
    <dgm:pt modelId="{123E1EC1-8948-47D3-AD35-80B45C47B8F3}" type="parTrans" cxnId="{E74EE930-1E40-4C09-80DD-B4748DE0E737}">
      <dgm:prSet/>
      <dgm:spPr/>
      <dgm:t>
        <a:bodyPr/>
        <a:lstStyle/>
        <a:p>
          <a:endParaRPr lang="en-IN"/>
        </a:p>
      </dgm:t>
    </dgm:pt>
    <dgm:pt modelId="{F39BC5ED-AD15-4FF2-BE97-4B50E371EC59}" type="sibTrans" cxnId="{E74EE930-1E40-4C09-80DD-B4748DE0E737}">
      <dgm:prSet/>
      <dgm:spPr/>
      <dgm:t>
        <a:bodyPr/>
        <a:lstStyle/>
        <a:p>
          <a:endParaRPr lang="en-IN"/>
        </a:p>
      </dgm:t>
    </dgm:pt>
    <dgm:pt modelId="{2650C9F8-F0EB-4AAB-9ED5-D031C5312046}">
      <dgm:prSet phldrT="[Text]"/>
      <dgm:spPr/>
      <dgm:t>
        <a:bodyPr/>
        <a:lstStyle/>
        <a:p>
          <a:r>
            <a:rPr lang="en-IN" smtClean="0"/>
            <a:t>Each client is entitled to a maximum of 2 links for such interactive integrations. </a:t>
          </a:r>
          <a:endParaRPr lang="en-IN"/>
        </a:p>
      </dgm:t>
    </dgm:pt>
    <dgm:pt modelId="{0681C7D2-C078-42EE-9747-7FAA42977570}" type="parTrans" cxnId="{EFB67761-4B52-4919-AA92-E0043A71B15B}">
      <dgm:prSet/>
      <dgm:spPr/>
      <dgm:t>
        <a:bodyPr/>
        <a:lstStyle/>
        <a:p>
          <a:endParaRPr lang="en-IN"/>
        </a:p>
      </dgm:t>
    </dgm:pt>
    <dgm:pt modelId="{CAEBFE5E-1D0D-4396-851A-7FCCB68835B7}" type="sibTrans" cxnId="{EFB67761-4B52-4919-AA92-E0043A71B15B}">
      <dgm:prSet/>
      <dgm:spPr/>
      <dgm:t>
        <a:bodyPr/>
        <a:lstStyle/>
        <a:p>
          <a:endParaRPr lang="en-IN"/>
        </a:p>
      </dgm:t>
    </dgm:pt>
    <dgm:pt modelId="{07726B87-4EB4-4D24-8504-2BE43D1C2AB6}">
      <dgm:prSet/>
      <dgm:spPr/>
      <dgm:t>
        <a:bodyPr/>
        <a:lstStyle/>
        <a:p>
          <a:r>
            <a:rPr lang="en-IN" smtClean="0"/>
            <a:t>For all local contests and integrations, the local PD and RPD needs to be kept in the loop and marked a cc on the content. </a:t>
          </a:r>
          <a:endParaRPr lang="en-IN" dirty="0" smtClean="0"/>
        </a:p>
      </dgm:t>
    </dgm:pt>
    <dgm:pt modelId="{D17FB416-2189-47D4-AB6D-D419F1F9AD2E}" type="parTrans" cxnId="{61D2CBED-1A55-4F58-9B80-3794CB547AB6}">
      <dgm:prSet/>
      <dgm:spPr/>
      <dgm:t>
        <a:bodyPr/>
        <a:lstStyle/>
        <a:p>
          <a:endParaRPr lang="en-IN"/>
        </a:p>
      </dgm:t>
    </dgm:pt>
    <dgm:pt modelId="{B99E79B7-1F09-4BA8-B816-5F75951A9E3C}" type="sibTrans" cxnId="{61D2CBED-1A55-4F58-9B80-3794CB547AB6}">
      <dgm:prSet/>
      <dgm:spPr/>
      <dgm:t>
        <a:bodyPr/>
        <a:lstStyle/>
        <a:p>
          <a:endParaRPr lang="en-IN"/>
        </a:p>
      </dgm:t>
    </dgm:pt>
    <dgm:pt modelId="{94F83491-00A0-4018-B43A-16A79E7AF1DD}">
      <dgm:prSet/>
      <dgm:spPr/>
      <dgm:t>
        <a:bodyPr/>
        <a:lstStyle/>
        <a:p>
          <a:r>
            <a:rPr lang="en-IN" smtClean="0"/>
            <a:t>Contests should not start until the prizes have arrived at Radio City  and physically checked corporate office.</a:t>
          </a:r>
          <a:endParaRPr lang="en-IN" dirty="0"/>
        </a:p>
      </dgm:t>
    </dgm:pt>
    <dgm:pt modelId="{D6EE7279-6B63-4618-9C71-DE580007DC26}" type="parTrans" cxnId="{681DE067-1742-4533-955A-8633EACA0906}">
      <dgm:prSet/>
      <dgm:spPr/>
      <dgm:t>
        <a:bodyPr/>
        <a:lstStyle/>
        <a:p>
          <a:endParaRPr lang="en-IN"/>
        </a:p>
      </dgm:t>
    </dgm:pt>
    <dgm:pt modelId="{557E3F71-D46D-4C17-A584-F333742D13E0}" type="sibTrans" cxnId="{681DE067-1742-4533-955A-8633EACA0906}">
      <dgm:prSet/>
      <dgm:spPr/>
      <dgm:t>
        <a:bodyPr/>
        <a:lstStyle/>
        <a:p>
          <a:endParaRPr lang="en-IN"/>
        </a:p>
      </dgm:t>
    </dgm:pt>
    <dgm:pt modelId="{4C49E01B-C98D-47B4-AF91-98407AF3795A}">
      <dgm:prSet/>
      <dgm:spPr/>
      <dgm:t>
        <a:bodyPr/>
        <a:lstStyle/>
        <a:p>
          <a:r>
            <a:rPr lang="en-IN" smtClean="0"/>
            <a:t>Radio city merchandise cannot be given as sales gratification.</a:t>
          </a:r>
          <a:endParaRPr lang="en-IN" dirty="0"/>
        </a:p>
      </dgm:t>
    </dgm:pt>
    <dgm:pt modelId="{F2820A4E-5D79-4E00-B83D-375DCF04F062}" type="parTrans" cxnId="{806E3E69-E74A-43BE-8B95-7DE2AECA712E}">
      <dgm:prSet/>
      <dgm:spPr/>
      <dgm:t>
        <a:bodyPr/>
        <a:lstStyle/>
        <a:p>
          <a:endParaRPr lang="en-IN"/>
        </a:p>
      </dgm:t>
    </dgm:pt>
    <dgm:pt modelId="{FE2D5727-E707-4F2A-8963-5BBFB5CFB2FA}" type="sibTrans" cxnId="{806E3E69-E74A-43BE-8B95-7DE2AECA712E}">
      <dgm:prSet/>
      <dgm:spPr/>
      <dgm:t>
        <a:bodyPr/>
        <a:lstStyle/>
        <a:p>
          <a:endParaRPr lang="en-IN"/>
        </a:p>
      </dgm:t>
    </dgm:pt>
    <dgm:pt modelId="{61576BA4-A13F-468E-A4C9-57E6904B9D3C}">
      <dgm:prSet/>
      <dgm:spPr/>
      <dgm:t>
        <a:bodyPr/>
        <a:lstStyle/>
        <a:p>
          <a:r>
            <a:rPr lang="en-IN" smtClean="0"/>
            <a:t>Gratification from earlier client cannot be recycled for another client. </a:t>
          </a:r>
          <a:endParaRPr lang="en-IN" dirty="0" smtClean="0"/>
        </a:p>
      </dgm:t>
    </dgm:pt>
    <dgm:pt modelId="{1841A15F-1D2C-4557-8DDE-4BCCCC91DD23}" type="parTrans" cxnId="{BC4DFE77-2E3E-4C16-870F-EB6E873E34C0}">
      <dgm:prSet/>
      <dgm:spPr/>
      <dgm:t>
        <a:bodyPr/>
        <a:lstStyle/>
        <a:p>
          <a:endParaRPr lang="en-IN"/>
        </a:p>
      </dgm:t>
    </dgm:pt>
    <dgm:pt modelId="{4755B052-2F78-4628-8109-94D25B9BC68F}" type="sibTrans" cxnId="{BC4DFE77-2E3E-4C16-870F-EB6E873E34C0}">
      <dgm:prSet/>
      <dgm:spPr/>
      <dgm:t>
        <a:bodyPr/>
        <a:lstStyle/>
        <a:p>
          <a:endParaRPr lang="en-IN"/>
        </a:p>
      </dgm:t>
    </dgm:pt>
    <dgm:pt modelId="{E83B32A5-6D4E-4668-B5E0-70BD5AAABC02}">
      <dgm:prSet/>
      <dgm:spPr/>
      <dgm:t>
        <a:bodyPr/>
        <a:lstStyle/>
        <a:p>
          <a:r>
            <a:rPr lang="en-IN" smtClean="0"/>
            <a:t>Contest gifts needs to be relevant to the target audience</a:t>
          </a:r>
          <a:endParaRPr lang="en-IN" dirty="0"/>
        </a:p>
      </dgm:t>
    </dgm:pt>
    <dgm:pt modelId="{AA23DEE7-B163-4E2C-90E8-8BED367A30C9}" type="parTrans" cxnId="{5DEE55CD-3BEE-4CAB-8644-8A5EB4D28A7E}">
      <dgm:prSet/>
      <dgm:spPr/>
      <dgm:t>
        <a:bodyPr/>
        <a:lstStyle/>
        <a:p>
          <a:endParaRPr lang="en-IN"/>
        </a:p>
      </dgm:t>
    </dgm:pt>
    <dgm:pt modelId="{6D2B0287-0D61-4F78-97D0-57E8A0A79543}" type="sibTrans" cxnId="{5DEE55CD-3BEE-4CAB-8644-8A5EB4D28A7E}">
      <dgm:prSet/>
      <dgm:spPr/>
      <dgm:t>
        <a:bodyPr/>
        <a:lstStyle/>
        <a:p>
          <a:endParaRPr lang="en-IN"/>
        </a:p>
      </dgm:t>
    </dgm:pt>
    <dgm:pt modelId="{BD973352-0829-4E54-AF5F-B95F159B6414}">
      <dgm:prSet/>
      <dgm:spPr/>
      <dgm:t>
        <a:bodyPr/>
        <a:lstStyle/>
        <a:p>
          <a:r>
            <a:rPr lang="en-IN" smtClean="0"/>
            <a:t>Min gratification value to be of INR.500/-. </a:t>
          </a:r>
          <a:endParaRPr lang="en-IN" dirty="0" smtClean="0"/>
        </a:p>
      </dgm:t>
    </dgm:pt>
    <dgm:pt modelId="{468DF7B3-5E34-4AB8-9C39-4600E7A25362}" type="parTrans" cxnId="{F3E8A9BA-3CB4-4C39-9969-B106D6EFB01E}">
      <dgm:prSet/>
      <dgm:spPr/>
      <dgm:t>
        <a:bodyPr/>
        <a:lstStyle/>
        <a:p>
          <a:endParaRPr lang="en-IN"/>
        </a:p>
      </dgm:t>
    </dgm:pt>
    <dgm:pt modelId="{836013D7-6574-46CE-B48B-5A5A2FC83B9D}" type="sibTrans" cxnId="{F3E8A9BA-3CB4-4C39-9969-B106D6EFB01E}">
      <dgm:prSet/>
      <dgm:spPr/>
      <dgm:t>
        <a:bodyPr/>
        <a:lstStyle/>
        <a:p>
          <a:endParaRPr lang="en-IN"/>
        </a:p>
      </dgm:t>
    </dgm:pt>
    <dgm:pt modelId="{290716D0-D944-4863-982C-15442C1BCEE4}">
      <dgm:prSet/>
      <dgm:spPr/>
      <dgm:t>
        <a:bodyPr/>
        <a:lstStyle/>
        <a:p>
          <a:r>
            <a:rPr lang="en-IN" dirty="0" smtClean="0"/>
            <a:t>Questions have to be interesting and not bland preferably avoid direct questions of the Brand/ Product.</a:t>
          </a:r>
          <a:endParaRPr lang="en-IN" dirty="0"/>
        </a:p>
      </dgm:t>
    </dgm:pt>
    <dgm:pt modelId="{ECD71DF8-0AD8-49B8-8ECD-6A22E19D2AF3}" type="parTrans" cxnId="{9AC4283E-41BB-4452-8834-9C402BE409D3}">
      <dgm:prSet/>
      <dgm:spPr/>
      <dgm:t>
        <a:bodyPr/>
        <a:lstStyle/>
        <a:p>
          <a:endParaRPr lang="en-IN"/>
        </a:p>
      </dgm:t>
    </dgm:pt>
    <dgm:pt modelId="{42B805AA-184E-45DF-9C7D-E2B045760793}" type="sibTrans" cxnId="{9AC4283E-41BB-4452-8834-9C402BE409D3}">
      <dgm:prSet/>
      <dgm:spPr/>
      <dgm:t>
        <a:bodyPr/>
        <a:lstStyle/>
        <a:p>
          <a:endParaRPr lang="en-IN"/>
        </a:p>
      </dgm:t>
    </dgm:pt>
    <dgm:pt modelId="{1F958ECE-91E9-4364-9250-F5D329CD40E2}">
      <dgm:prSet/>
      <dgm:spPr/>
      <dgm:t>
        <a:bodyPr/>
        <a:lstStyle/>
        <a:p>
          <a:r>
            <a:rPr lang="en-IN" b="1" smtClean="0"/>
            <a:t>Interaction </a:t>
          </a:r>
          <a:endParaRPr lang="en-IN" dirty="0"/>
        </a:p>
      </dgm:t>
    </dgm:pt>
    <dgm:pt modelId="{E0740BE6-7B87-4B9C-A438-0EC7FE97D2F6}" type="parTrans" cxnId="{F60DBCFA-640D-4909-BE17-F8DFE366495A}">
      <dgm:prSet/>
      <dgm:spPr/>
      <dgm:t>
        <a:bodyPr/>
        <a:lstStyle/>
        <a:p>
          <a:endParaRPr lang="en-IN"/>
        </a:p>
      </dgm:t>
    </dgm:pt>
    <dgm:pt modelId="{E1A41EAB-3774-449D-8539-29231A624F4B}" type="sibTrans" cxnId="{F60DBCFA-640D-4909-BE17-F8DFE366495A}">
      <dgm:prSet/>
      <dgm:spPr/>
      <dgm:t>
        <a:bodyPr/>
        <a:lstStyle/>
        <a:p>
          <a:endParaRPr lang="en-IN"/>
        </a:p>
      </dgm:t>
    </dgm:pt>
    <dgm:pt modelId="{82E87771-AB32-47FF-BCE3-7F031162477C}">
      <dgm:prSet/>
      <dgm:spPr/>
      <dgm:t>
        <a:bodyPr/>
        <a:lstStyle/>
        <a:p>
          <a:r>
            <a:rPr lang="en-IN" dirty="0" smtClean="0"/>
            <a:t>Open ended discussion with no clear cut right/ wrong answer. </a:t>
          </a:r>
          <a:endParaRPr lang="en-IN" dirty="0" smtClean="0"/>
        </a:p>
      </dgm:t>
    </dgm:pt>
    <dgm:pt modelId="{2F01F730-7583-4BCB-AD60-E188B6C94968}" type="parTrans" cxnId="{80C5D6C9-C413-4025-A26D-74F670C7775A}">
      <dgm:prSet/>
      <dgm:spPr/>
      <dgm:t>
        <a:bodyPr/>
        <a:lstStyle/>
        <a:p>
          <a:endParaRPr lang="en-IN"/>
        </a:p>
      </dgm:t>
    </dgm:pt>
    <dgm:pt modelId="{E68DBF5D-268D-44BF-9673-8D3B573F55B6}" type="sibTrans" cxnId="{80C5D6C9-C413-4025-A26D-74F670C7775A}">
      <dgm:prSet/>
      <dgm:spPr/>
      <dgm:t>
        <a:bodyPr/>
        <a:lstStyle/>
        <a:p>
          <a:endParaRPr lang="en-IN"/>
        </a:p>
      </dgm:t>
    </dgm:pt>
    <dgm:pt modelId="{AB040C1F-A169-4567-8409-61D7C04C4942}">
      <dgm:prSet/>
      <dgm:spPr/>
      <dgm:t>
        <a:bodyPr/>
        <a:lstStyle/>
        <a:p>
          <a:r>
            <a:rPr lang="en-IN" dirty="0" smtClean="0"/>
            <a:t>Interaction does not warrant a gratification. </a:t>
          </a:r>
          <a:endParaRPr lang="en-IN" dirty="0" smtClean="0"/>
        </a:p>
      </dgm:t>
    </dgm:pt>
    <dgm:pt modelId="{D180ADC7-C50B-430E-A0E2-3A3B67D6C896}" type="parTrans" cxnId="{9CCF739C-33B8-4689-83F5-6B7991538503}">
      <dgm:prSet/>
      <dgm:spPr/>
      <dgm:t>
        <a:bodyPr/>
        <a:lstStyle/>
        <a:p>
          <a:endParaRPr lang="en-IN"/>
        </a:p>
      </dgm:t>
    </dgm:pt>
    <dgm:pt modelId="{41E8C6FC-8BCA-434B-8CC4-B8089D822A02}" type="sibTrans" cxnId="{9CCF739C-33B8-4689-83F5-6B7991538503}">
      <dgm:prSet/>
      <dgm:spPr/>
      <dgm:t>
        <a:bodyPr/>
        <a:lstStyle/>
        <a:p>
          <a:endParaRPr lang="en-IN"/>
        </a:p>
      </dgm:t>
    </dgm:pt>
    <dgm:pt modelId="{673098F0-6A31-44A2-839D-3A13C6C558CA}">
      <dgm:prSet/>
      <dgm:spPr/>
      <dgm:t>
        <a:bodyPr/>
        <a:lstStyle/>
        <a:p>
          <a:r>
            <a:rPr lang="en-IN" dirty="0" smtClean="0"/>
            <a:t>This is done over 2 Links.</a:t>
          </a:r>
          <a:endParaRPr lang="en-IN" dirty="0" smtClean="0"/>
        </a:p>
      </dgm:t>
    </dgm:pt>
    <dgm:pt modelId="{7C309A36-7DC0-4A6C-ADF5-CF381C18BB13}" type="parTrans" cxnId="{70EF52CB-F032-459E-B35B-5B210504E694}">
      <dgm:prSet/>
      <dgm:spPr/>
      <dgm:t>
        <a:bodyPr/>
        <a:lstStyle/>
        <a:p>
          <a:endParaRPr lang="en-IN"/>
        </a:p>
      </dgm:t>
    </dgm:pt>
    <dgm:pt modelId="{E3D46812-B072-4D5F-8C8D-37F43275ADCD}" type="sibTrans" cxnId="{70EF52CB-F032-459E-B35B-5B210504E694}">
      <dgm:prSet/>
      <dgm:spPr/>
      <dgm:t>
        <a:bodyPr/>
        <a:lstStyle/>
        <a:p>
          <a:endParaRPr lang="en-IN"/>
        </a:p>
      </dgm:t>
    </dgm:pt>
    <dgm:pt modelId="{8C99FBB6-9760-433F-A8F5-CE2AEAA7F930}" type="pres">
      <dgm:prSet presAssocID="{CE7B5AFD-F6C7-40F1-9BF5-03B3FB26A36A}" presName="linear" presStyleCnt="0">
        <dgm:presLayoutVars>
          <dgm:animLvl val="lvl"/>
          <dgm:resizeHandles val="exact"/>
        </dgm:presLayoutVars>
      </dgm:prSet>
      <dgm:spPr/>
    </dgm:pt>
    <dgm:pt modelId="{1F30E027-79FE-4EC7-9AAE-0E8A26CA3665}" type="pres">
      <dgm:prSet presAssocID="{FF9DFE71-EF44-406B-A8A9-700B47C66E73}" presName="parentText" presStyleLbl="node1" presStyleIdx="0" presStyleCnt="2">
        <dgm:presLayoutVars>
          <dgm:chMax val="0"/>
          <dgm:bulletEnabled val="1"/>
        </dgm:presLayoutVars>
      </dgm:prSet>
      <dgm:spPr/>
    </dgm:pt>
    <dgm:pt modelId="{5204C43B-37FA-494D-A874-F3C1BAF88AF2}" type="pres">
      <dgm:prSet presAssocID="{FF9DFE71-EF44-406B-A8A9-700B47C66E73}" presName="childText" presStyleLbl="revTx" presStyleIdx="0" presStyleCnt="2">
        <dgm:presLayoutVars>
          <dgm:bulletEnabled val="1"/>
        </dgm:presLayoutVars>
      </dgm:prSet>
      <dgm:spPr/>
    </dgm:pt>
    <dgm:pt modelId="{978D6BBF-0964-4D83-9D8C-621692064661}" type="pres">
      <dgm:prSet presAssocID="{1F958ECE-91E9-4364-9250-F5D329CD40E2}" presName="parentText" presStyleLbl="node1" presStyleIdx="1" presStyleCnt="2">
        <dgm:presLayoutVars>
          <dgm:chMax val="0"/>
          <dgm:bulletEnabled val="1"/>
        </dgm:presLayoutVars>
      </dgm:prSet>
      <dgm:spPr/>
    </dgm:pt>
    <dgm:pt modelId="{4F8BC635-181F-486C-86D9-586120CBFC2C}" type="pres">
      <dgm:prSet presAssocID="{1F958ECE-91E9-4364-9250-F5D329CD40E2}" presName="childText" presStyleLbl="revTx" presStyleIdx="1" presStyleCnt="2">
        <dgm:presLayoutVars>
          <dgm:bulletEnabled val="1"/>
        </dgm:presLayoutVars>
      </dgm:prSet>
      <dgm:spPr/>
    </dgm:pt>
  </dgm:ptLst>
  <dgm:cxnLst>
    <dgm:cxn modelId="{40BC1F13-186D-465C-9BCA-1577B2CBEDCE}" type="presOf" srcId="{FF9DFE71-EF44-406B-A8A9-700B47C66E73}" destId="{1F30E027-79FE-4EC7-9AAE-0E8A26CA3665}" srcOrd="0" destOrd="0" presId="urn:microsoft.com/office/officeart/2005/8/layout/vList2"/>
    <dgm:cxn modelId="{8E61DCFF-0972-40AA-9F02-C34B738FDB10}" type="presOf" srcId="{61576BA4-A13F-468E-A4C9-57E6904B9D3C}" destId="{5204C43B-37FA-494D-A874-F3C1BAF88AF2}" srcOrd="0" destOrd="4" presId="urn:microsoft.com/office/officeart/2005/8/layout/vList2"/>
    <dgm:cxn modelId="{7135ABF2-B84D-4896-8258-D8ED85203C90}" type="presOf" srcId="{4C49E01B-C98D-47B4-AF91-98407AF3795A}" destId="{5204C43B-37FA-494D-A874-F3C1BAF88AF2}" srcOrd="0" destOrd="3" presId="urn:microsoft.com/office/officeart/2005/8/layout/vList2"/>
    <dgm:cxn modelId="{F60DBCFA-640D-4909-BE17-F8DFE366495A}" srcId="{CE7B5AFD-F6C7-40F1-9BF5-03B3FB26A36A}" destId="{1F958ECE-91E9-4364-9250-F5D329CD40E2}" srcOrd="1" destOrd="0" parTransId="{E0740BE6-7B87-4B9C-A438-0EC7FE97D2F6}" sibTransId="{E1A41EAB-3774-449D-8539-29231A624F4B}"/>
    <dgm:cxn modelId="{B487AACA-4019-4A4C-99FF-22623629527A}" type="presOf" srcId="{AB040C1F-A169-4567-8409-61D7C04C4942}" destId="{4F8BC635-181F-486C-86D9-586120CBFC2C}" srcOrd="0" destOrd="1" presId="urn:microsoft.com/office/officeart/2005/8/layout/vList2"/>
    <dgm:cxn modelId="{806E3E69-E74A-43BE-8B95-7DE2AECA712E}" srcId="{FF9DFE71-EF44-406B-A8A9-700B47C66E73}" destId="{4C49E01B-C98D-47B4-AF91-98407AF3795A}" srcOrd="3" destOrd="0" parTransId="{F2820A4E-5D79-4E00-B83D-375DCF04F062}" sibTransId="{FE2D5727-E707-4F2A-8963-5BBFB5CFB2FA}"/>
    <dgm:cxn modelId="{BC4DFE77-2E3E-4C16-870F-EB6E873E34C0}" srcId="{FF9DFE71-EF44-406B-A8A9-700B47C66E73}" destId="{61576BA4-A13F-468E-A4C9-57E6904B9D3C}" srcOrd="4" destOrd="0" parTransId="{1841A15F-1D2C-4557-8DDE-4BCCCC91DD23}" sibTransId="{4755B052-2F78-4628-8109-94D25B9BC68F}"/>
    <dgm:cxn modelId="{61D2CBED-1A55-4F58-9B80-3794CB547AB6}" srcId="{FF9DFE71-EF44-406B-A8A9-700B47C66E73}" destId="{07726B87-4EB4-4D24-8504-2BE43D1C2AB6}" srcOrd="1" destOrd="0" parTransId="{D17FB416-2189-47D4-AB6D-D419F1F9AD2E}" sibTransId="{B99E79B7-1F09-4BA8-B816-5F75951A9E3C}"/>
    <dgm:cxn modelId="{70EF52CB-F032-459E-B35B-5B210504E694}" srcId="{1F958ECE-91E9-4364-9250-F5D329CD40E2}" destId="{673098F0-6A31-44A2-839D-3A13C6C558CA}" srcOrd="2" destOrd="0" parTransId="{7C309A36-7DC0-4A6C-ADF5-CF381C18BB13}" sibTransId="{E3D46812-B072-4D5F-8C8D-37F43275ADCD}"/>
    <dgm:cxn modelId="{D89E1474-26CE-4AD0-BEB5-C586E2E0261E}" type="presOf" srcId="{673098F0-6A31-44A2-839D-3A13C6C558CA}" destId="{4F8BC635-181F-486C-86D9-586120CBFC2C}" srcOrd="0" destOrd="2" presId="urn:microsoft.com/office/officeart/2005/8/layout/vList2"/>
    <dgm:cxn modelId="{9CCF739C-33B8-4689-83F5-6B7991538503}" srcId="{1F958ECE-91E9-4364-9250-F5D329CD40E2}" destId="{AB040C1F-A169-4567-8409-61D7C04C4942}" srcOrd="1" destOrd="0" parTransId="{D180ADC7-C50B-430E-A0E2-3A3B67D6C896}" sibTransId="{41E8C6FC-8BCA-434B-8CC4-B8089D822A02}"/>
    <dgm:cxn modelId="{F3E8A9BA-3CB4-4C39-9969-B106D6EFB01E}" srcId="{FF9DFE71-EF44-406B-A8A9-700B47C66E73}" destId="{BD973352-0829-4E54-AF5F-B95F159B6414}" srcOrd="6" destOrd="0" parTransId="{468DF7B3-5E34-4AB8-9C39-4600E7A25362}" sibTransId="{836013D7-6574-46CE-B48B-5A5A2FC83B9D}"/>
    <dgm:cxn modelId="{F6C53EE0-B0E4-41F4-A448-2A88F8674017}" type="presOf" srcId="{BD973352-0829-4E54-AF5F-B95F159B6414}" destId="{5204C43B-37FA-494D-A874-F3C1BAF88AF2}" srcOrd="0" destOrd="6" presId="urn:microsoft.com/office/officeart/2005/8/layout/vList2"/>
    <dgm:cxn modelId="{80C5D6C9-C413-4025-A26D-74F670C7775A}" srcId="{1F958ECE-91E9-4364-9250-F5D329CD40E2}" destId="{82E87771-AB32-47FF-BCE3-7F031162477C}" srcOrd="0" destOrd="0" parTransId="{2F01F730-7583-4BCB-AD60-E188B6C94968}" sibTransId="{E68DBF5D-268D-44BF-9673-8D3B573F55B6}"/>
    <dgm:cxn modelId="{5DEE55CD-3BEE-4CAB-8644-8A5EB4D28A7E}" srcId="{FF9DFE71-EF44-406B-A8A9-700B47C66E73}" destId="{E83B32A5-6D4E-4668-B5E0-70BD5AAABC02}" srcOrd="5" destOrd="0" parTransId="{AA23DEE7-B163-4E2C-90E8-8BED367A30C9}" sibTransId="{6D2B0287-0D61-4F78-97D0-57E8A0A79543}"/>
    <dgm:cxn modelId="{019488CA-A6B3-411F-AFD6-5324393DAA36}" type="presOf" srcId="{E83B32A5-6D4E-4668-B5E0-70BD5AAABC02}" destId="{5204C43B-37FA-494D-A874-F3C1BAF88AF2}" srcOrd="0" destOrd="5" presId="urn:microsoft.com/office/officeart/2005/8/layout/vList2"/>
    <dgm:cxn modelId="{6E5E8FD3-1132-42F7-B656-E07F3FF49D79}" type="presOf" srcId="{1F958ECE-91E9-4364-9250-F5D329CD40E2}" destId="{978D6BBF-0964-4D83-9D8C-621692064661}" srcOrd="0" destOrd="0" presId="urn:microsoft.com/office/officeart/2005/8/layout/vList2"/>
    <dgm:cxn modelId="{9AC4283E-41BB-4452-8834-9C402BE409D3}" srcId="{FF9DFE71-EF44-406B-A8A9-700B47C66E73}" destId="{290716D0-D944-4863-982C-15442C1BCEE4}" srcOrd="7" destOrd="0" parTransId="{ECD71DF8-0AD8-49B8-8ECD-6A22E19D2AF3}" sibTransId="{42B805AA-184E-45DF-9C7D-E2B045760793}"/>
    <dgm:cxn modelId="{681DE067-1742-4533-955A-8633EACA0906}" srcId="{FF9DFE71-EF44-406B-A8A9-700B47C66E73}" destId="{94F83491-00A0-4018-B43A-16A79E7AF1DD}" srcOrd="2" destOrd="0" parTransId="{D6EE7279-6B63-4618-9C71-DE580007DC26}" sibTransId="{557E3F71-D46D-4C17-A584-F333742D13E0}"/>
    <dgm:cxn modelId="{7388694F-0B58-4FC0-AB14-3B663789F953}" type="presOf" srcId="{94F83491-00A0-4018-B43A-16A79E7AF1DD}" destId="{5204C43B-37FA-494D-A874-F3C1BAF88AF2}" srcOrd="0" destOrd="2" presId="urn:microsoft.com/office/officeart/2005/8/layout/vList2"/>
    <dgm:cxn modelId="{E74EE930-1E40-4C09-80DD-B4748DE0E737}" srcId="{CE7B5AFD-F6C7-40F1-9BF5-03B3FB26A36A}" destId="{FF9DFE71-EF44-406B-A8A9-700B47C66E73}" srcOrd="0" destOrd="0" parTransId="{123E1EC1-8948-47D3-AD35-80B45C47B8F3}" sibTransId="{F39BC5ED-AD15-4FF2-BE97-4B50E371EC59}"/>
    <dgm:cxn modelId="{EFB67761-4B52-4919-AA92-E0043A71B15B}" srcId="{FF9DFE71-EF44-406B-A8A9-700B47C66E73}" destId="{2650C9F8-F0EB-4AAB-9ED5-D031C5312046}" srcOrd="0" destOrd="0" parTransId="{0681C7D2-C078-42EE-9747-7FAA42977570}" sibTransId="{CAEBFE5E-1D0D-4396-851A-7FCCB68835B7}"/>
    <dgm:cxn modelId="{4950C35B-59B3-42B4-8A4B-919D3F7DE085}" type="presOf" srcId="{82E87771-AB32-47FF-BCE3-7F031162477C}" destId="{4F8BC635-181F-486C-86D9-586120CBFC2C}" srcOrd="0" destOrd="0" presId="urn:microsoft.com/office/officeart/2005/8/layout/vList2"/>
    <dgm:cxn modelId="{DFF0FED6-16CF-49AB-BC4F-12EEA85152F6}" type="presOf" srcId="{290716D0-D944-4863-982C-15442C1BCEE4}" destId="{5204C43B-37FA-494D-A874-F3C1BAF88AF2}" srcOrd="0" destOrd="7" presId="urn:microsoft.com/office/officeart/2005/8/layout/vList2"/>
    <dgm:cxn modelId="{717EB1BA-098B-4AE2-809B-864A31F4AE6E}" type="presOf" srcId="{CE7B5AFD-F6C7-40F1-9BF5-03B3FB26A36A}" destId="{8C99FBB6-9760-433F-A8F5-CE2AEAA7F930}" srcOrd="0" destOrd="0" presId="urn:microsoft.com/office/officeart/2005/8/layout/vList2"/>
    <dgm:cxn modelId="{E0DC6FDA-2460-473A-8667-126069DBE2E7}" type="presOf" srcId="{07726B87-4EB4-4D24-8504-2BE43D1C2AB6}" destId="{5204C43B-37FA-494D-A874-F3C1BAF88AF2}" srcOrd="0" destOrd="1" presId="urn:microsoft.com/office/officeart/2005/8/layout/vList2"/>
    <dgm:cxn modelId="{7D8062B9-0AFC-4C80-8FEE-4807F34C52CF}" type="presOf" srcId="{2650C9F8-F0EB-4AAB-9ED5-D031C5312046}" destId="{5204C43B-37FA-494D-A874-F3C1BAF88AF2}" srcOrd="0" destOrd="0" presId="urn:microsoft.com/office/officeart/2005/8/layout/vList2"/>
    <dgm:cxn modelId="{6054F00A-8517-4722-A774-D97B5E9DE523}" type="presParOf" srcId="{8C99FBB6-9760-433F-A8F5-CE2AEAA7F930}" destId="{1F30E027-79FE-4EC7-9AAE-0E8A26CA3665}" srcOrd="0" destOrd="0" presId="urn:microsoft.com/office/officeart/2005/8/layout/vList2"/>
    <dgm:cxn modelId="{2281D83F-795B-407D-BD1D-8E68174BB526}" type="presParOf" srcId="{8C99FBB6-9760-433F-A8F5-CE2AEAA7F930}" destId="{5204C43B-37FA-494D-A874-F3C1BAF88AF2}" srcOrd="1" destOrd="0" presId="urn:microsoft.com/office/officeart/2005/8/layout/vList2"/>
    <dgm:cxn modelId="{57DFB752-688D-401F-938F-14747135B5DB}" type="presParOf" srcId="{8C99FBB6-9760-433F-A8F5-CE2AEAA7F930}" destId="{978D6BBF-0964-4D83-9D8C-621692064661}" srcOrd="2" destOrd="0" presId="urn:microsoft.com/office/officeart/2005/8/layout/vList2"/>
    <dgm:cxn modelId="{F348FDCF-2C72-4F01-8C8D-D30360383F27}" type="presParOf" srcId="{8C99FBB6-9760-433F-A8F5-CE2AEAA7F930}" destId="{4F8BC635-181F-486C-86D9-586120CBFC2C}"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664A85A-E0A3-4C03-9C68-3F051A40C34B}" type="doc">
      <dgm:prSet loTypeId="urn:microsoft.com/office/officeart/2008/layout/VerticalCurvedList" loCatId="list" qsTypeId="urn:microsoft.com/office/officeart/2005/8/quickstyle/simple1" qsCatId="simple" csTypeId="urn:microsoft.com/office/officeart/2005/8/colors/accent0_1" csCatId="mainScheme" phldr="1"/>
      <dgm:spPr/>
      <dgm:t>
        <a:bodyPr/>
        <a:lstStyle/>
        <a:p>
          <a:endParaRPr lang="en-IN"/>
        </a:p>
      </dgm:t>
    </dgm:pt>
    <dgm:pt modelId="{E325538E-BED3-4CDF-B757-08B57827CA1C}">
      <dgm:prSet phldrT="[Text]"/>
      <dgm:spPr/>
      <dgm:t>
        <a:bodyPr/>
        <a:lstStyle/>
        <a:p>
          <a:r>
            <a:rPr lang="en-IN" dirty="0" smtClean="0"/>
            <a:t>Link from the location by the OB Jock.</a:t>
          </a:r>
          <a:endParaRPr lang="en-IN" dirty="0"/>
        </a:p>
      </dgm:t>
    </dgm:pt>
    <dgm:pt modelId="{E2192DF4-9F3D-4E1B-A63F-642D62F35629}" type="parTrans" cxnId="{DC9F4587-6D69-44E4-8243-6D3C493A48A6}">
      <dgm:prSet/>
      <dgm:spPr/>
      <dgm:t>
        <a:bodyPr/>
        <a:lstStyle/>
        <a:p>
          <a:endParaRPr lang="en-IN"/>
        </a:p>
      </dgm:t>
    </dgm:pt>
    <dgm:pt modelId="{F258F0D1-38C9-4E5F-B8CF-3F8203577B5A}" type="sibTrans" cxnId="{DC9F4587-6D69-44E4-8243-6D3C493A48A6}">
      <dgm:prSet/>
      <dgm:spPr/>
      <dgm:t>
        <a:bodyPr/>
        <a:lstStyle/>
        <a:p>
          <a:endParaRPr lang="en-IN"/>
        </a:p>
      </dgm:t>
    </dgm:pt>
    <dgm:pt modelId="{CA97E344-F12A-4531-A6A0-346B23D913A6}">
      <dgm:prSet/>
      <dgm:spPr/>
      <dgm:t>
        <a:bodyPr/>
        <a:lstStyle/>
        <a:p>
          <a:r>
            <a:rPr lang="en-IN" dirty="0" smtClean="0"/>
            <a:t>OBs will be done by RJs only if there is a conceptual connect of RC in it for which prior approval needs to be taken from the PD 2 days in advance.</a:t>
          </a:r>
          <a:endParaRPr lang="en-IN" dirty="0" smtClean="0"/>
        </a:p>
      </dgm:t>
    </dgm:pt>
    <dgm:pt modelId="{A73C58FC-7EAC-4641-A8CF-8A489548FC7E}" type="parTrans" cxnId="{AB5551EC-AFB2-4DD0-B7C4-1EE29351EAE5}">
      <dgm:prSet/>
      <dgm:spPr/>
      <dgm:t>
        <a:bodyPr/>
        <a:lstStyle/>
        <a:p>
          <a:endParaRPr lang="en-IN"/>
        </a:p>
      </dgm:t>
    </dgm:pt>
    <dgm:pt modelId="{1C64C67A-F256-4E79-BADF-D3339D914FCF}" type="sibTrans" cxnId="{AB5551EC-AFB2-4DD0-B7C4-1EE29351EAE5}">
      <dgm:prSet/>
      <dgm:spPr/>
      <dgm:t>
        <a:bodyPr/>
        <a:lstStyle/>
        <a:p>
          <a:endParaRPr lang="en-IN"/>
        </a:p>
      </dgm:t>
    </dgm:pt>
    <dgm:pt modelId="{F9AB05CA-2270-49C2-A9A2-DEADFC035F79}">
      <dgm:prSet/>
      <dgm:spPr/>
      <dgm:t>
        <a:bodyPr/>
        <a:lstStyle/>
        <a:p>
          <a:r>
            <a:rPr lang="en-IN" smtClean="0"/>
            <a:t>2 OBs can be done in a day with a gap of 4 hours. </a:t>
          </a:r>
          <a:endParaRPr lang="en-IN" dirty="0"/>
        </a:p>
      </dgm:t>
    </dgm:pt>
    <dgm:pt modelId="{28FCF655-582B-4C88-AA22-DCA5BF9E0258}" type="parTrans" cxnId="{30D7926C-D157-4EC3-B14B-D4B4361BD1FC}">
      <dgm:prSet/>
      <dgm:spPr/>
      <dgm:t>
        <a:bodyPr/>
        <a:lstStyle/>
        <a:p>
          <a:endParaRPr lang="en-IN"/>
        </a:p>
      </dgm:t>
    </dgm:pt>
    <dgm:pt modelId="{90EC97DE-EBFC-412C-93A7-6129549597F3}" type="sibTrans" cxnId="{30D7926C-D157-4EC3-B14B-D4B4361BD1FC}">
      <dgm:prSet/>
      <dgm:spPr/>
      <dgm:t>
        <a:bodyPr/>
        <a:lstStyle/>
        <a:p>
          <a:endParaRPr lang="en-IN"/>
        </a:p>
      </dgm:t>
    </dgm:pt>
    <dgm:pt modelId="{AC71D6E3-C4E7-43F7-83D1-DCFE370256C4}">
      <dgm:prSet/>
      <dgm:spPr/>
      <dgm:t>
        <a:bodyPr/>
        <a:lstStyle/>
        <a:p>
          <a:r>
            <a:rPr lang="en-IN" smtClean="0"/>
            <a:t>Only ONE link in a show.</a:t>
          </a:r>
          <a:endParaRPr lang="en-IN" dirty="0" smtClean="0"/>
        </a:p>
      </dgm:t>
    </dgm:pt>
    <dgm:pt modelId="{96A07400-8E5B-4CD1-A049-92ADA6945107}" type="parTrans" cxnId="{CA33AF25-7334-48B2-9433-57AC134CB616}">
      <dgm:prSet/>
      <dgm:spPr/>
      <dgm:t>
        <a:bodyPr/>
        <a:lstStyle/>
        <a:p>
          <a:endParaRPr lang="en-IN"/>
        </a:p>
      </dgm:t>
    </dgm:pt>
    <dgm:pt modelId="{D3D14700-46EA-430D-82FB-F6A2D347EA66}" type="sibTrans" cxnId="{CA33AF25-7334-48B2-9433-57AC134CB616}">
      <dgm:prSet/>
      <dgm:spPr/>
      <dgm:t>
        <a:bodyPr/>
        <a:lstStyle/>
        <a:p>
          <a:endParaRPr lang="en-IN"/>
        </a:p>
      </dgm:t>
    </dgm:pt>
    <dgm:pt modelId="{875FF381-CBFA-412A-8A1A-DAF12D443A3B}">
      <dgm:prSet/>
      <dgm:spPr/>
      <dgm:t>
        <a:bodyPr/>
        <a:lstStyle/>
        <a:p>
          <a:r>
            <a:rPr lang="en-IN" smtClean="0"/>
            <a:t>OBs to be done for places/ events of significance which is relevant to the listener / TG. It cannot be done for under construction sites, small jewellery stores etc. </a:t>
          </a:r>
          <a:endParaRPr lang="en-IN" dirty="0"/>
        </a:p>
      </dgm:t>
    </dgm:pt>
    <dgm:pt modelId="{48B2EFA3-12A8-434C-B992-4BE33DF5DDD3}" type="parTrans" cxnId="{538F7FB4-0709-425D-B87C-11848B48ECE1}">
      <dgm:prSet/>
      <dgm:spPr/>
      <dgm:t>
        <a:bodyPr/>
        <a:lstStyle/>
        <a:p>
          <a:endParaRPr lang="en-IN"/>
        </a:p>
      </dgm:t>
    </dgm:pt>
    <dgm:pt modelId="{4D52765A-651D-43D0-BA42-5AE35EF7CEEA}" type="sibTrans" cxnId="{538F7FB4-0709-425D-B87C-11848B48ECE1}">
      <dgm:prSet/>
      <dgm:spPr/>
      <dgm:t>
        <a:bodyPr/>
        <a:lstStyle/>
        <a:p>
          <a:endParaRPr lang="en-IN"/>
        </a:p>
      </dgm:t>
    </dgm:pt>
    <dgm:pt modelId="{662886CE-8F92-4FBA-972C-A34D831CC69D}" type="pres">
      <dgm:prSet presAssocID="{F664A85A-E0A3-4C03-9C68-3F051A40C34B}" presName="Name0" presStyleCnt="0">
        <dgm:presLayoutVars>
          <dgm:chMax val="7"/>
          <dgm:chPref val="7"/>
          <dgm:dir/>
        </dgm:presLayoutVars>
      </dgm:prSet>
      <dgm:spPr/>
    </dgm:pt>
    <dgm:pt modelId="{51DD7988-B0ED-4F88-88C9-D1E764A0B3E9}" type="pres">
      <dgm:prSet presAssocID="{F664A85A-E0A3-4C03-9C68-3F051A40C34B}" presName="Name1" presStyleCnt="0"/>
      <dgm:spPr/>
    </dgm:pt>
    <dgm:pt modelId="{5FED8F5D-3920-48AC-AB33-E0D686200007}" type="pres">
      <dgm:prSet presAssocID="{F664A85A-E0A3-4C03-9C68-3F051A40C34B}" presName="cycle" presStyleCnt="0"/>
      <dgm:spPr/>
    </dgm:pt>
    <dgm:pt modelId="{3B3D562B-D28D-47B2-B477-4472EB287097}" type="pres">
      <dgm:prSet presAssocID="{F664A85A-E0A3-4C03-9C68-3F051A40C34B}" presName="srcNode" presStyleLbl="node1" presStyleIdx="0" presStyleCnt="5"/>
      <dgm:spPr/>
    </dgm:pt>
    <dgm:pt modelId="{3A3AE13F-C5E9-42E0-9AC3-45AA1DC9B6A8}" type="pres">
      <dgm:prSet presAssocID="{F664A85A-E0A3-4C03-9C68-3F051A40C34B}" presName="conn" presStyleLbl="parChTrans1D2" presStyleIdx="0" presStyleCnt="1"/>
      <dgm:spPr/>
    </dgm:pt>
    <dgm:pt modelId="{380BB741-1687-4206-8846-344F67F948A6}" type="pres">
      <dgm:prSet presAssocID="{F664A85A-E0A3-4C03-9C68-3F051A40C34B}" presName="extraNode" presStyleLbl="node1" presStyleIdx="0" presStyleCnt="5"/>
      <dgm:spPr/>
    </dgm:pt>
    <dgm:pt modelId="{C076549A-CBCD-47FE-8125-262237A6A7CC}" type="pres">
      <dgm:prSet presAssocID="{F664A85A-E0A3-4C03-9C68-3F051A40C34B}" presName="dstNode" presStyleLbl="node1" presStyleIdx="0" presStyleCnt="5"/>
      <dgm:spPr/>
    </dgm:pt>
    <dgm:pt modelId="{77F436E0-6F59-4AA9-B264-98741E4B51F8}" type="pres">
      <dgm:prSet presAssocID="{E325538E-BED3-4CDF-B757-08B57827CA1C}" presName="text_1" presStyleLbl="node1" presStyleIdx="0" presStyleCnt="5">
        <dgm:presLayoutVars>
          <dgm:bulletEnabled val="1"/>
        </dgm:presLayoutVars>
      </dgm:prSet>
      <dgm:spPr/>
    </dgm:pt>
    <dgm:pt modelId="{B8682BAB-2703-4B08-95BF-FB7C536CC23D}" type="pres">
      <dgm:prSet presAssocID="{E325538E-BED3-4CDF-B757-08B57827CA1C}" presName="accent_1" presStyleCnt="0"/>
      <dgm:spPr/>
    </dgm:pt>
    <dgm:pt modelId="{17DF85DB-0B71-4053-BEDA-8B27D4C335F4}" type="pres">
      <dgm:prSet presAssocID="{E325538E-BED3-4CDF-B757-08B57827CA1C}" presName="accentRepeatNode" presStyleLbl="solidFgAcc1" presStyleIdx="0" presStyleCnt="5"/>
      <dgm:spPr/>
    </dgm:pt>
    <dgm:pt modelId="{EB9D7017-E8D6-48F7-9A8A-CFD8B0DC7910}" type="pres">
      <dgm:prSet presAssocID="{CA97E344-F12A-4531-A6A0-346B23D913A6}" presName="text_2" presStyleLbl="node1" presStyleIdx="1" presStyleCnt="5">
        <dgm:presLayoutVars>
          <dgm:bulletEnabled val="1"/>
        </dgm:presLayoutVars>
      </dgm:prSet>
      <dgm:spPr/>
    </dgm:pt>
    <dgm:pt modelId="{D31EAA9E-8EC5-401B-B968-E97313F64388}" type="pres">
      <dgm:prSet presAssocID="{CA97E344-F12A-4531-A6A0-346B23D913A6}" presName="accent_2" presStyleCnt="0"/>
      <dgm:spPr/>
    </dgm:pt>
    <dgm:pt modelId="{7D99099F-22FE-4639-8883-288DDC190D28}" type="pres">
      <dgm:prSet presAssocID="{CA97E344-F12A-4531-A6A0-346B23D913A6}" presName="accentRepeatNode" presStyleLbl="solidFgAcc1" presStyleIdx="1" presStyleCnt="5"/>
      <dgm:spPr/>
    </dgm:pt>
    <dgm:pt modelId="{0E65BE05-10C3-4150-964C-5B393A434784}" type="pres">
      <dgm:prSet presAssocID="{F9AB05CA-2270-49C2-A9A2-DEADFC035F79}" presName="text_3" presStyleLbl="node1" presStyleIdx="2" presStyleCnt="5">
        <dgm:presLayoutVars>
          <dgm:bulletEnabled val="1"/>
        </dgm:presLayoutVars>
      </dgm:prSet>
      <dgm:spPr/>
    </dgm:pt>
    <dgm:pt modelId="{29E645AE-B9E6-4AD4-9333-CFA61F1FC9CB}" type="pres">
      <dgm:prSet presAssocID="{F9AB05CA-2270-49C2-A9A2-DEADFC035F79}" presName="accent_3" presStyleCnt="0"/>
      <dgm:spPr/>
    </dgm:pt>
    <dgm:pt modelId="{B7F712E7-CE5C-4F88-A4FF-6C29D923837B}" type="pres">
      <dgm:prSet presAssocID="{F9AB05CA-2270-49C2-A9A2-DEADFC035F79}" presName="accentRepeatNode" presStyleLbl="solidFgAcc1" presStyleIdx="2" presStyleCnt="5"/>
      <dgm:spPr/>
    </dgm:pt>
    <dgm:pt modelId="{3725575B-6E99-4DB9-8E87-D103293942AC}" type="pres">
      <dgm:prSet presAssocID="{AC71D6E3-C4E7-43F7-83D1-DCFE370256C4}" presName="text_4" presStyleLbl="node1" presStyleIdx="3" presStyleCnt="5">
        <dgm:presLayoutVars>
          <dgm:bulletEnabled val="1"/>
        </dgm:presLayoutVars>
      </dgm:prSet>
      <dgm:spPr/>
    </dgm:pt>
    <dgm:pt modelId="{859F0256-9C60-42AC-AFB1-09BFD56CF141}" type="pres">
      <dgm:prSet presAssocID="{AC71D6E3-C4E7-43F7-83D1-DCFE370256C4}" presName="accent_4" presStyleCnt="0"/>
      <dgm:spPr/>
    </dgm:pt>
    <dgm:pt modelId="{D6D4A300-6FD3-4CB2-BB03-6E782E953422}" type="pres">
      <dgm:prSet presAssocID="{AC71D6E3-C4E7-43F7-83D1-DCFE370256C4}" presName="accentRepeatNode" presStyleLbl="solidFgAcc1" presStyleIdx="3" presStyleCnt="5"/>
      <dgm:spPr/>
    </dgm:pt>
    <dgm:pt modelId="{5E6E89F3-3FAF-43B8-BBB0-92237FA54183}" type="pres">
      <dgm:prSet presAssocID="{875FF381-CBFA-412A-8A1A-DAF12D443A3B}" presName="text_5" presStyleLbl="node1" presStyleIdx="4" presStyleCnt="5">
        <dgm:presLayoutVars>
          <dgm:bulletEnabled val="1"/>
        </dgm:presLayoutVars>
      </dgm:prSet>
      <dgm:spPr/>
    </dgm:pt>
    <dgm:pt modelId="{071EAE92-6B3F-4818-9D84-9D8C0B6969FA}" type="pres">
      <dgm:prSet presAssocID="{875FF381-CBFA-412A-8A1A-DAF12D443A3B}" presName="accent_5" presStyleCnt="0"/>
      <dgm:spPr/>
    </dgm:pt>
    <dgm:pt modelId="{DDD868E1-FA09-4CED-A204-A248B367E024}" type="pres">
      <dgm:prSet presAssocID="{875FF381-CBFA-412A-8A1A-DAF12D443A3B}" presName="accentRepeatNode" presStyleLbl="solidFgAcc1" presStyleIdx="4" presStyleCnt="5"/>
      <dgm:spPr/>
    </dgm:pt>
  </dgm:ptLst>
  <dgm:cxnLst>
    <dgm:cxn modelId="{3396240F-75F2-4482-B832-AB2C22680B93}" type="presOf" srcId="{F9AB05CA-2270-49C2-A9A2-DEADFC035F79}" destId="{0E65BE05-10C3-4150-964C-5B393A434784}" srcOrd="0" destOrd="0" presId="urn:microsoft.com/office/officeart/2008/layout/VerticalCurvedList"/>
    <dgm:cxn modelId="{AB5551EC-AFB2-4DD0-B7C4-1EE29351EAE5}" srcId="{F664A85A-E0A3-4C03-9C68-3F051A40C34B}" destId="{CA97E344-F12A-4531-A6A0-346B23D913A6}" srcOrd="1" destOrd="0" parTransId="{A73C58FC-7EAC-4641-A8CF-8A489548FC7E}" sibTransId="{1C64C67A-F256-4E79-BADF-D3339D914FCF}"/>
    <dgm:cxn modelId="{CA33AF25-7334-48B2-9433-57AC134CB616}" srcId="{F664A85A-E0A3-4C03-9C68-3F051A40C34B}" destId="{AC71D6E3-C4E7-43F7-83D1-DCFE370256C4}" srcOrd="3" destOrd="0" parTransId="{96A07400-8E5B-4CD1-A049-92ADA6945107}" sibTransId="{D3D14700-46EA-430D-82FB-F6A2D347EA66}"/>
    <dgm:cxn modelId="{6DCA7092-67FF-4B61-AC2B-16FA8E221CC5}" type="presOf" srcId="{E325538E-BED3-4CDF-B757-08B57827CA1C}" destId="{77F436E0-6F59-4AA9-B264-98741E4B51F8}" srcOrd="0" destOrd="0" presId="urn:microsoft.com/office/officeart/2008/layout/VerticalCurvedList"/>
    <dgm:cxn modelId="{99348ABF-C31C-491E-A2F1-1AFB4AD6C62C}" type="presOf" srcId="{F664A85A-E0A3-4C03-9C68-3F051A40C34B}" destId="{662886CE-8F92-4FBA-972C-A34D831CC69D}" srcOrd="0" destOrd="0" presId="urn:microsoft.com/office/officeart/2008/layout/VerticalCurvedList"/>
    <dgm:cxn modelId="{652654E7-2A30-4AA7-8CC1-FE5F4D082387}" type="presOf" srcId="{AC71D6E3-C4E7-43F7-83D1-DCFE370256C4}" destId="{3725575B-6E99-4DB9-8E87-D103293942AC}" srcOrd="0" destOrd="0" presId="urn:microsoft.com/office/officeart/2008/layout/VerticalCurvedList"/>
    <dgm:cxn modelId="{EBFC8FB9-8C1D-4A10-865B-76D581D0DA2B}" type="presOf" srcId="{F258F0D1-38C9-4E5F-B8CF-3F8203577B5A}" destId="{3A3AE13F-C5E9-42E0-9AC3-45AA1DC9B6A8}" srcOrd="0" destOrd="0" presId="urn:microsoft.com/office/officeart/2008/layout/VerticalCurvedList"/>
    <dgm:cxn modelId="{6EA61B76-6998-42AA-9F35-1979C1B3972F}" type="presOf" srcId="{CA97E344-F12A-4531-A6A0-346B23D913A6}" destId="{EB9D7017-E8D6-48F7-9A8A-CFD8B0DC7910}" srcOrd="0" destOrd="0" presId="urn:microsoft.com/office/officeart/2008/layout/VerticalCurvedList"/>
    <dgm:cxn modelId="{538F7FB4-0709-425D-B87C-11848B48ECE1}" srcId="{F664A85A-E0A3-4C03-9C68-3F051A40C34B}" destId="{875FF381-CBFA-412A-8A1A-DAF12D443A3B}" srcOrd="4" destOrd="0" parTransId="{48B2EFA3-12A8-434C-B992-4BE33DF5DDD3}" sibTransId="{4D52765A-651D-43D0-BA42-5AE35EF7CEEA}"/>
    <dgm:cxn modelId="{30D7926C-D157-4EC3-B14B-D4B4361BD1FC}" srcId="{F664A85A-E0A3-4C03-9C68-3F051A40C34B}" destId="{F9AB05CA-2270-49C2-A9A2-DEADFC035F79}" srcOrd="2" destOrd="0" parTransId="{28FCF655-582B-4C88-AA22-DCA5BF9E0258}" sibTransId="{90EC97DE-EBFC-412C-93A7-6129549597F3}"/>
    <dgm:cxn modelId="{DC9F4587-6D69-44E4-8243-6D3C493A48A6}" srcId="{F664A85A-E0A3-4C03-9C68-3F051A40C34B}" destId="{E325538E-BED3-4CDF-B757-08B57827CA1C}" srcOrd="0" destOrd="0" parTransId="{E2192DF4-9F3D-4E1B-A63F-642D62F35629}" sibTransId="{F258F0D1-38C9-4E5F-B8CF-3F8203577B5A}"/>
    <dgm:cxn modelId="{E2016090-4F5C-480F-99BB-5F25FD8187D8}" type="presOf" srcId="{875FF381-CBFA-412A-8A1A-DAF12D443A3B}" destId="{5E6E89F3-3FAF-43B8-BBB0-92237FA54183}" srcOrd="0" destOrd="0" presId="urn:microsoft.com/office/officeart/2008/layout/VerticalCurvedList"/>
    <dgm:cxn modelId="{F9449671-C7FE-41B8-A870-1D7C4070718E}" type="presParOf" srcId="{662886CE-8F92-4FBA-972C-A34D831CC69D}" destId="{51DD7988-B0ED-4F88-88C9-D1E764A0B3E9}" srcOrd="0" destOrd="0" presId="urn:microsoft.com/office/officeart/2008/layout/VerticalCurvedList"/>
    <dgm:cxn modelId="{FCBB4EEE-5C22-4301-A1FF-944615F4A631}" type="presParOf" srcId="{51DD7988-B0ED-4F88-88C9-D1E764A0B3E9}" destId="{5FED8F5D-3920-48AC-AB33-E0D686200007}" srcOrd="0" destOrd="0" presId="urn:microsoft.com/office/officeart/2008/layout/VerticalCurvedList"/>
    <dgm:cxn modelId="{50A1B1A3-EFBE-49ED-9235-9255735BA17E}" type="presParOf" srcId="{5FED8F5D-3920-48AC-AB33-E0D686200007}" destId="{3B3D562B-D28D-47B2-B477-4472EB287097}" srcOrd="0" destOrd="0" presId="urn:microsoft.com/office/officeart/2008/layout/VerticalCurvedList"/>
    <dgm:cxn modelId="{3AB136E7-4D59-41BC-98AD-84F083275DBD}" type="presParOf" srcId="{5FED8F5D-3920-48AC-AB33-E0D686200007}" destId="{3A3AE13F-C5E9-42E0-9AC3-45AA1DC9B6A8}" srcOrd="1" destOrd="0" presId="urn:microsoft.com/office/officeart/2008/layout/VerticalCurvedList"/>
    <dgm:cxn modelId="{895608DE-D237-4B88-BF05-5269D0D12D3A}" type="presParOf" srcId="{5FED8F5D-3920-48AC-AB33-E0D686200007}" destId="{380BB741-1687-4206-8846-344F67F948A6}" srcOrd="2" destOrd="0" presId="urn:microsoft.com/office/officeart/2008/layout/VerticalCurvedList"/>
    <dgm:cxn modelId="{4C19A076-FF71-4222-AEB6-48060682B6E4}" type="presParOf" srcId="{5FED8F5D-3920-48AC-AB33-E0D686200007}" destId="{C076549A-CBCD-47FE-8125-262237A6A7CC}" srcOrd="3" destOrd="0" presId="urn:microsoft.com/office/officeart/2008/layout/VerticalCurvedList"/>
    <dgm:cxn modelId="{990D6F69-99C8-457C-BC8C-70ABE8F8FFB0}" type="presParOf" srcId="{51DD7988-B0ED-4F88-88C9-D1E764A0B3E9}" destId="{77F436E0-6F59-4AA9-B264-98741E4B51F8}" srcOrd="1" destOrd="0" presId="urn:microsoft.com/office/officeart/2008/layout/VerticalCurvedList"/>
    <dgm:cxn modelId="{5F25AF61-6521-4B5E-9D4C-B0B98F10300C}" type="presParOf" srcId="{51DD7988-B0ED-4F88-88C9-D1E764A0B3E9}" destId="{B8682BAB-2703-4B08-95BF-FB7C536CC23D}" srcOrd="2" destOrd="0" presId="urn:microsoft.com/office/officeart/2008/layout/VerticalCurvedList"/>
    <dgm:cxn modelId="{3195140A-E00F-476E-BA51-F2B30EAAA730}" type="presParOf" srcId="{B8682BAB-2703-4B08-95BF-FB7C536CC23D}" destId="{17DF85DB-0B71-4053-BEDA-8B27D4C335F4}" srcOrd="0" destOrd="0" presId="urn:microsoft.com/office/officeart/2008/layout/VerticalCurvedList"/>
    <dgm:cxn modelId="{9F8CBA3B-F54E-4F8F-BB4B-3501B15108F5}" type="presParOf" srcId="{51DD7988-B0ED-4F88-88C9-D1E764A0B3E9}" destId="{EB9D7017-E8D6-48F7-9A8A-CFD8B0DC7910}" srcOrd="3" destOrd="0" presId="urn:microsoft.com/office/officeart/2008/layout/VerticalCurvedList"/>
    <dgm:cxn modelId="{B5C46E4F-8BD2-4602-8A08-83061D254B29}" type="presParOf" srcId="{51DD7988-B0ED-4F88-88C9-D1E764A0B3E9}" destId="{D31EAA9E-8EC5-401B-B968-E97313F64388}" srcOrd="4" destOrd="0" presId="urn:microsoft.com/office/officeart/2008/layout/VerticalCurvedList"/>
    <dgm:cxn modelId="{148980F7-F369-493E-9C51-48018E9B4B77}" type="presParOf" srcId="{D31EAA9E-8EC5-401B-B968-E97313F64388}" destId="{7D99099F-22FE-4639-8883-288DDC190D28}" srcOrd="0" destOrd="0" presId="urn:microsoft.com/office/officeart/2008/layout/VerticalCurvedList"/>
    <dgm:cxn modelId="{5D3DFDFE-77A9-4DAF-9CD5-86FC5BC0C8A8}" type="presParOf" srcId="{51DD7988-B0ED-4F88-88C9-D1E764A0B3E9}" destId="{0E65BE05-10C3-4150-964C-5B393A434784}" srcOrd="5" destOrd="0" presId="urn:microsoft.com/office/officeart/2008/layout/VerticalCurvedList"/>
    <dgm:cxn modelId="{B5E87FDC-2FF7-4EA2-B82A-7D76ACED8C9C}" type="presParOf" srcId="{51DD7988-B0ED-4F88-88C9-D1E764A0B3E9}" destId="{29E645AE-B9E6-4AD4-9333-CFA61F1FC9CB}" srcOrd="6" destOrd="0" presId="urn:microsoft.com/office/officeart/2008/layout/VerticalCurvedList"/>
    <dgm:cxn modelId="{13777BC5-0683-42D9-9558-BFA5BC756110}" type="presParOf" srcId="{29E645AE-B9E6-4AD4-9333-CFA61F1FC9CB}" destId="{B7F712E7-CE5C-4F88-A4FF-6C29D923837B}" srcOrd="0" destOrd="0" presId="urn:microsoft.com/office/officeart/2008/layout/VerticalCurvedList"/>
    <dgm:cxn modelId="{9CF5CB45-20F9-4C82-A4E2-B0955F7E53A1}" type="presParOf" srcId="{51DD7988-B0ED-4F88-88C9-D1E764A0B3E9}" destId="{3725575B-6E99-4DB9-8E87-D103293942AC}" srcOrd="7" destOrd="0" presId="urn:microsoft.com/office/officeart/2008/layout/VerticalCurvedList"/>
    <dgm:cxn modelId="{0CFAADF6-789E-4C81-99A2-8B1AADA770A4}" type="presParOf" srcId="{51DD7988-B0ED-4F88-88C9-D1E764A0B3E9}" destId="{859F0256-9C60-42AC-AFB1-09BFD56CF141}" srcOrd="8" destOrd="0" presId="urn:microsoft.com/office/officeart/2008/layout/VerticalCurvedList"/>
    <dgm:cxn modelId="{7523827A-A684-4D50-B1C4-4E3DA662A176}" type="presParOf" srcId="{859F0256-9C60-42AC-AFB1-09BFD56CF141}" destId="{D6D4A300-6FD3-4CB2-BB03-6E782E953422}" srcOrd="0" destOrd="0" presId="urn:microsoft.com/office/officeart/2008/layout/VerticalCurvedList"/>
    <dgm:cxn modelId="{80FF9211-23FE-4E92-8985-746ED33BEABA}" type="presParOf" srcId="{51DD7988-B0ED-4F88-88C9-D1E764A0B3E9}" destId="{5E6E89F3-3FAF-43B8-BBB0-92237FA54183}" srcOrd="9" destOrd="0" presId="urn:microsoft.com/office/officeart/2008/layout/VerticalCurvedList"/>
    <dgm:cxn modelId="{0B4713C8-7C18-4669-814D-3033FBF608A6}" type="presParOf" srcId="{51DD7988-B0ED-4F88-88C9-D1E764A0B3E9}" destId="{071EAE92-6B3F-4818-9D84-9D8C0B6969FA}" srcOrd="10" destOrd="0" presId="urn:microsoft.com/office/officeart/2008/layout/VerticalCurvedList"/>
    <dgm:cxn modelId="{A8FFE146-2B2A-48D5-B007-01E29568952C}" type="presParOf" srcId="{071EAE92-6B3F-4818-9D84-9D8C0B6969FA}" destId="{DDD868E1-FA09-4CED-A204-A248B367E024}"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454BCFFA-AA06-4928-AB6F-03F4E41838CD}" type="doc">
      <dgm:prSet loTypeId="urn:microsoft.com/office/officeart/2005/8/layout/hList1" loCatId="list" qsTypeId="urn:microsoft.com/office/officeart/2005/8/quickstyle/simple1" qsCatId="simple" csTypeId="urn:microsoft.com/office/officeart/2005/8/colors/accent0_1" csCatId="mainScheme" phldr="1"/>
      <dgm:spPr/>
      <dgm:t>
        <a:bodyPr/>
        <a:lstStyle/>
        <a:p>
          <a:endParaRPr lang="en-IN"/>
        </a:p>
      </dgm:t>
    </dgm:pt>
    <dgm:pt modelId="{5D03976D-45EC-4C52-9A7D-075A3CFF6A0F}">
      <dgm:prSet phldrT="[Text]"/>
      <dgm:spPr/>
      <dgm:t>
        <a:bodyPr/>
        <a:lstStyle/>
        <a:p>
          <a:r>
            <a:rPr lang="en-IN" dirty="0" smtClean="0"/>
            <a:t>Time &amp; Traffic Innovation</a:t>
          </a:r>
          <a:endParaRPr lang="en-IN" dirty="0"/>
        </a:p>
      </dgm:t>
    </dgm:pt>
    <dgm:pt modelId="{AA75E1B1-0873-44C9-9029-601291DE5958}" type="parTrans" cxnId="{282A4022-5BEF-494C-9BF0-F86117F6826C}">
      <dgm:prSet/>
      <dgm:spPr/>
      <dgm:t>
        <a:bodyPr/>
        <a:lstStyle/>
        <a:p>
          <a:endParaRPr lang="en-IN"/>
        </a:p>
      </dgm:t>
    </dgm:pt>
    <dgm:pt modelId="{3F4552C0-5B86-45AA-B91F-60A57CEA91BC}" type="sibTrans" cxnId="{282A4022-5BEF-494C-9BF0-F86117F6826C}">
      <dgm:prSet/>
      <dgm:spPr/>
      <dgm:t>
        <a:bodyPr/>
        <a:lstStyle/>
        <a:p>
          <a:endParaRPr lang="en-IN"/>
        </a:p>
      </dgm:t>
    </dgm:pt>
    <dgm:pt modelId="{74F45810-E0A3-4A33-9C49-627826A63F72}">
      <dgm:prSet/>
      <dgm:spPr/>
      <dgm:t>
        <a:bodyPr/>
        <a:lstStyle/>
        <a:p>
          <a:r>
            <a:rPr lang="en-IN" dirty="0" smtClean="0"/>
            <a:t>Integrated traffic updates can be only 2 per day. </a:t>
          </a:r>
          <a:endParaRPr lang="en-IN" dirty="0" smtClean="0"/>
        </a:p>
      </dgm:t>
    </dgm:pt>
    <dgm:pt modelId="{731574B6-AC20-4868-B825-C40383B81168}" type="parTrans" cxnId="{0AF96F99-6028-4972-B472-85D1FAD45D6F}">
      <dgm:prSet/>
      <dgm:spPr/>
      <dgm:t>
        <a:bodyPr/>
        <a:lstStyle/>
        <a:p>
          <a:endParaRPr lang="en-IN"/>
        </a:p>
      </dgm:t>
    </dgm:pt>
    <dgm:pt modelId="{ED2BAF00-101D-4A73-BC33-4E39D6B27135}" type="sibTrans" cxnId="{0AF96F99-6028-4972-B472-85D1FAD45D6F}">
      <dgm:prSet/>
      <dgm:spPr/>
      <dgm:t>
        <a:bodyPr/>
        <a:lstStyle/>
        <a:p>
          <a:endParaRPr lang="en-IN"/>
        </a:p>
      </dgm:t>
    </dgm:pt>
    <dgm:pt modelId="{F36A407A-14F1-4C2D-BEF2-D3F7B400B1B5}">
      <dgm:prSet/>
      <dgm:spPr/>
      <dgm:t>
        <a:bodyPr/>
        <a:lstStyle/>
        <a:p>
          <a:r>
            <a:rPr lang="en-IN" dirty="0" smtClean="0"/>
            <a:t>Utility Update</a:t>
          </a:r>
          <a:endParaRPr lang="en-IN" dirty="0" smtClean="0"/>
        </a:p>
      </dgm:t>
    </dgm:pt>
    <dgm:pt modelId="{45C4CBBB-9AE3-45D0-BA18-9CF821518ED3}" type="parTrans" cxnId="{ED0D5C78-167F-4896-8103-15248B4CDFD0}">
      <dgm:prSet/>
      <dgm:spPr/>
      <dgm:t>
        <a:bodyPr/>
        <a:lstStyle/>
        <a:p>
          <a:endParaRPr lang="en-IN"/>
        </a:p>
      </dgm:t>
    </dgm:pt>
    <dgm:pt modelId="{C8510103-0540-4AA6-BF04-8220701616CB}" type="sibTrans" cxnId="{ED0D5C78-167F-4896-8103-15248B4CDFD0}">
      <dgm:prSet/>
      <dgm:spPr/>
      <dgm:t>
        <a:bodyPr/>
        <a:lstStyle/>
        <a:p>
          <a:endParaRPr lang="en-IN"/>
        </a:p>
      </dgm:t>
    </dgm:pt>
    <dgm:pt modelId="{AF718389-5155-4682-B740-CC5B0EF96E52}">
      <dgm:prSet/>
      <dgm:spPr/>
      <dgm:t>
        <a:bodyPr/>
        <a:lstStyle/>
        <a:p>
          <a:r>
            <a:rPr lang="en-IN" dirty="0" smtClean="0"/>
            <a:t>Different Utilities such as Gold Update/ NSE update </a:t>
          </a:r>
          <a:r>
            <a:rPr lang="en-IN" dirty="0" err="1" smtClean="0"/>
            <a:t>etc</a:t>
          </a:r>
          <a:r>
            <a:rPr lang="en-IN" dirty="0" smtClean="0"/>
            <a:t> could be done in a day broken up and restricted to ONCE in a day part. </a:t>
          </a:r>
          <a:endParaRPr lang="en-IN" dirty="0"/>
        </a:p>
      </dgm:t>
    </dgm:pt>
    <dgm:pt modelId="{A97F605E-617E-492F-8216-99580AAAFCBB}" type="parTrans" cxnId="{74992834-756B-4EDD-8933-F10DEFC75956}">
      <dgm:prSet/>
      <dgm:spPr/>
      <dgm:t>
        <a:bodyPr/>
        <a:lstStyle/>
        <a:p>
          <a:endParaRPr lang="en-IN"/>
        </a:p>
      </dgm:t>
    </dgm:pt>
    <dgm:pt modelId="{10363B2F-3AD2-44FD-A7B2-371552E11C86}" type="sibTrans" cxnId="{74992834-756B-4EDD-8933-F10DEFC75956}">
      <dgm:prSet/>
      <dgm:spPr/>
      <dgm:t>
        <a:bodyPr/>
        <a:lstStyle/>
        <a:p>
          <a:endParaRPr lang="en-IN"/>
        </a:p>
      </dgm:t>
    </dgm:pt>
    <dgm:pt modelId="{C9F2D0CC-F725-49F7-A564-AC8F46E51359}">
      <dgm:prSet/>
      <dgm:spPr/>
      <dgm:t>
        <a:bodyPr/>
        <a:lstStyle/>
        <a:p>
          <a:r>
            <a:rPr lang="en-IN" dirty="0" smtClean="0"/>
            <a:t>RJ mention cannot replace an Utility update or Vice Versa.</a:t>
          </a:r>
          <a:endParaRPr lang="en-IN" dirty="0"/>
        </a:p>
      </dgm:t>
    </dgm:pt>
    <dgm:pt modelId="{972B626B-4C8D-4B46-AD5F-F15E3968C200}" type="parTrans" cxnId="{322ADFC3-8D27-4F93-BEE3-DCC8B42F4C82}">
      <dgm:prSet/>
      <dgm:spPr/>
      <dgm:t>
        <a:bodyPr/>
        <a:lstStyle/>
        <a:p>
          <a:endParaRPr lang="en-IN"/>
        </a:p>
      </dgm:t>
    </dgm:pt>
    <dgm:pt modelId="{BC0EA1FC-093E-4833-8212-4B7F12249990}" type="sibTrans" cxnId="{322ADFC3-8D27-4F93-BEE3-DCC8B42F4C82}">
      <dgm:prSet/>
      <dgm:spPr/>
      <dgm:t>
        <a:bodyPr/>
        <a:lstStyle/>
        <a:p>
          <a:endParaRPr lang="en-IN"/>
        </a:p>
      </dgm:t>
    </dgm:pt>
    <dgm:pt modelId="{EFD184E3-7C51-4452-8A72-D974002182D3}">
      <dgm:prSet phldrT="[Text]"/>
      <dgm:spPr/>
      <dgm:t>
        <a:bodyPr/>
        <a:lstStyle/>
        <a:p>
          <a:r>
            <a:rPr lang="en-IN" dirty="0" smtClean="0"/>
            <a:t>Conceptual connect with the Time/ Traffic scenario: E.g. Stuck at a traffic Jam, have a </a:t>
          </a:r>
          <a:r>
            <a:rPr lang="en-IN" dirty="0" err="1" smtClean="0"/>
            <a:t>britannia</a:t>
          </a:r>
          <a:r>
            <a:rPr lang="en-IN" dirty="0" smtClean="0"/>
            <a:t> biscuit OR It is 9 pm, watch </a:t>
          </a:r>
          <a:r>
            <a:rPr lang="en-IN" dirty="0" err="1" smtClean="0"/>
            <a:t>Aahat</a:t>
          </a:r>
          <a:r>
            <a:rPr lang="en-IN" dirty="0" smtClean="0"/>
            <a:t> on Sony TV. </a:t>
          </a:r>
          <a:endParaRPr lang="en-IN" dirty="0"/>
        </a:p>
      </dgm:t>
    </dgm:pt>
    <dgm:pt modelId="{A23B6782-F6AA-4BCC-ABE0-D61B97E76A46}" type="parTrans" cxnId="{E30ED364-9ECF-43CB-84EA-681C966ECDFC}">
      <dgm:prSet/>
      <dgm:spPr/>
      <dgm:t>
        <a:bodyPr/>
        <a:lstStyle/>
        <a:p>
          <a:endParaRPr lang="en-IN"/>
        </a:p>
      </dgm:t>
    </dgm:pt>
    <dgm:pt modelId="{81424A9B-A3D9-4E74-AB84-A3C19539F885}" type="sibTrans" cxnId="{E30ED364-9ECF-43CB-84EA-681C966ECDFC}">
      <dgm:prSet/>
      <dgm:spPr/>
      <dgm:t>
        <a:bodyPr/>
        <a:lstStyle/>
        <a:p>
          <a:endParaRPr lang="en-IN"/>
        </a:p>
      </dgm:t>
    </dgm:pt>
    <dgm:pt modelId="{63D46840-1C66-4C0B-BCCB-947F0142BD03}">
      <dgm:prSet/>
      <dgm:spPr/>
      <dgm:t>
        <a:bodyPr/>
        <a:lstStyle/>
        <a:p>
          <a:r>
            <a:rPr lang="en-IN" dirty="0" smtClean="0"/>
            <a:t>Gold/ NSE Updates. </a:t>
          </a:r>
          <a:endParaRPr lang="en-IN" dirty="0" smtClean="0"/>
        </a:p>
      </dgm:t>
    </dgm:pt>
    <dgm:pt modelId="{16271034-8BDD-41FA-9B49-C7230C1BF7B3}" type="parTrans" cxnId="{4D6A904F-5531-4712-A831-679C9EDCFFA9}">
      <dgm:prSet/>
      <dgm:spPr/>
      <dgm:t>
        <a:bodyPr/>
        <a:lstStyle/>
        <a:p>
          <a:endParaRPr lang="en-IN"/>
        </a:p>
      </dgm:t>
    </dgm:pt>
    <dgm:pt modelId="{CDD79B8B-EE6E-4B0A-BE4E-383596AE9560}" type="sibTrans" cxnId="{4D6A904F-5531-4712-A831-679C9EDCFFA9}">
      <dgm:prSet/>
      <dgm:spPr/>
      <dgm:t>
        <a:bodyPr/>
        <a:lstStyle/>
        <a:p>
          <a:endParaRPr lang="en-IN"/>
        </a:p>
      </dgm:t>
    </dgm:pt>
    <dgm:pt modelId="{DD4439C2-A78A-4A4F-9923-D387AF35BD17}">
      <dgm:prSet/>
      <dgm:spPr/>
      <dgm:t>
        <a:bodyPr/>
        <a:lstStyle/>
        <a:p>
          <a:r>
            <a:rPr lang="en-IN" smtClean="0"/>
            <a:t>One </a:t>
          </a:r>
          <a:r>
            <a:rPr lang="en-IN" dirty="0" smtClean="0"/>
            <a:t>per every show. </a:t>
          </a:r>
          <a:endParaRPr lang="en-IN" dirty="0" smtClean="0"/>
        </a:p>
      </dgm:t>
    </dgm:pt>
    <dgm:pt modelId="{57342B2F-C156-4BFB-B39B-43A5A28A25ED}" type="parTrans" cxnId="{E370200E-AEBC-4BB2-B5AD-81CA40DB6132}">
      <dgm:prSet/>
      <dgm:spPr/>
      <dgm:t>
        <a:bodyPr/>
        <a:lstStyle/>
        <a:p>
          <a:endParaRPr lang="en-IN"/>
        </a:p>
      </dgm:t>
    </dgm:pt>
    <dgm:pt modelId="{4C740C1A-F19D-4FA3-B5F9-528E908D5D0C}" type="sibTrans" cxnId="{E370200E-AEBC-4BB2-B5AD-81CA40DB6132}">
      <dgm:prSet/>
      <dgm:spPr/>
      <dgm:t>
        <a:bodyPr/>
        <a:lstStyle/>
        <a:p>
          <a:endParaRPr lang="en-IN"/>
        </a:p>
      </dgm:t>
    </dgm:pt>
    <dgm:pt modelId="{9E263F93-A71B-4092-BF92-CEB4B7F21874}">
      <dgm:prSet/>
      <dgm:spPr/>
      <dgm:t>
        <a:bodyPr/>
        <a:lstStyle/>
        <a:p>
          <a:r>
            <a:rPr lang="en-IN" dirty="0" smtClean="0"/>
            <a:t>Integrated time checks can be done 8 /day.</a:t>
          </a:r>
          <a:endParaRPr lang="en-IN" dirty="0" smtClean="0"/>
        </a:p>
      </dgm:t>
    </dgm:pt>
    <dgm:pt modelId="{2C96096F-9FFE-4262-83BA-ADA18435C9E9}" type="parTrans" cxnId="{FEC8AF88-C026-49DB-9D37-3D7D2429EF4B}">
      <dgm:prSet/>
      <dgm:spPr/>
      <dgm:t>
        <a:bodyPr/>
        <a:lstStyle/>
        <a:p>
          <a:endParaRPr lang="en-IN"/>
        </a:p>
      </dgm:t>
    </dgm:pt>
    <dgm:pt modelId="{397D8942-1022-48B9-99E2-E0DC3B1183F5}" type="sibTrans" cxnId="{FEC8AF88-C026-49DB-9D37-3D7D2429EF4B}">
      <dgm:prSet/>
      <dgm:spPr/>
      <dgm:t>
        <a:bodyPr/>
        <a:lstStyle/>
        <a:p>
          <a:endParaRPr lang="en-IN"/>
        </a:p>
      </dgm:t>
    </dgm:pt>
    <dgm:pt modelId="{AFF47DF5-E600-47E9-BBC1-ECA8A4340420}">
      <dgm:prSet/>
      <dgm:spPr/>
      <dgm:t>
        <a:bodyPr/>
        <a:lstStyle/>
        <a:p>
          <a:r>
            <a:rPr lang="en-IN" dirty="0" smtClean="0"/>
            <a:t>Pre-recorded time checks need to run through FCT post conceptual approval from Audacity.</a:t>
          </a:r>
          <a:endParaRPr lang="en-IN" dirty="0" smtClean="0"/>
        </a:p>
      </dgm:t>
    </dgm:pt>
    <dgm:pt modelId="{D18A95D7-65DB-44D2-8919-43B120AC3D53}" type="parTrans" cxnId="{1A0C017A-93D2-4015-8C9C-9270F0E84BD8}">
      <dgm:prSet/>
      <dgm:spPr/>
      <dgm:t>
        <a:bodyPr/>
        <a:lstStyle/>
        <a:p>
          <a:endParaRPr lang="en-IN"/>
        </a:p>
      </dgm:t>
    </dgm:pt>
    <dgm:pt modelId="{1A0E3EB1-A074-4190-BA28-7E20ABAFF4D3}" type="sibTrans" cxnId="{1A0C017A-93D2-4015-8C9C-9270F0E84BD8}">
      <dgm:prSet/>
      <dgm:spPr/>
      <dgm:t>
        <a:bodyPr/>
        <a:lstStyle/>
        <a:p>
          <a:endParaRPr lang="en-IN"/>
        </a:p>
      </dgm:t>
    </dgm:pt>
    <dgm:pt modelId="{78C84914-84A8-4AE1-B3A6-5F5A6967FBB5}" type="pres">
      <dgm:prSet presAssocID="{454BCFFA-AA06-4928-AB6F-03F4E41838CD}" presName="Name0" presStyleCnt="0">
        <dgm:presLayoutVars>
          <dgm:dir/>
          <dgm:animLvl val="lvl"/>
          <dgm:resizeHandles val="exact"/>
        </dgm:presLayoutVars>
      </dgm:prSet>
      <dgm:spPr/>
    </dgm:pt>
    <dgm:pt modelId="{88F4FFD6-B2D7-4502-9812-AADB8A0B0984}" type="pres">
      <dgm:prSet presAssocID="{5D03976D-45EC-4C52-9A7D-075A3CFF6A0F}" presName="composite" presStyleCnt="0"/>
      <dgm:spPr/>
    </dgm:pt>
    <dgm:pt modelId="{608B2585-3779-4EAF-A16E-D7E45C41C40F}" type="pres">
      <dgm:prSet presAssocID="{5D03976D-45EC-4C52-9A7D-075A3CFF6A0F}" presName="parTx" presStyleLbl="alignNode1" presStyleIdx="0" presStyleCnt="2">
        <dgm:presLayoutVars>
          <dgm:chMax val="0"/>
          <dgm:chPref val="0"/>
          <dgm:bulletEnabled val="1"/>
        </dgm:presLayoutVars>
      </dgm:prSet>
      <dgm:spPr/>
      <dgm:t>
        <a:bodyPr/>
        <a:lstStyle/>
        <a:p>
          <a:endParaRPr lang="en-IN"/>
        </a:p>
      </dgm:t>
    </dgm:pt>
    <dgm:pt modelId="{C45DF3EE-564C-4D5E-A314-A910D94348EB}" type="pres">
      <dgm:prSet presAssocID="{5D03976D-45EC-4C52-9A7D-075A3CFF6A0F}" presName="desTx" presStyleLbl="alignAccFollowNode1" presStyleIdx="0" presStyleCnt="2">
        <dgm:presLayoutVars>
          <dgm:bulletEnabled val="1"/>
        </dgm:presLayoutVars>
      </dgm:prSet>
      <dgm:spPr/>
      <dgm:t>
        <a:bodyPr/>
        <a:lstStyle/>
        <a:p>
          <a:endParaRPr lang="en-IN"/>
        </a:p>
      </dgm:t>
    </dgm:pt>
    <dgm:pt modelId="{B215B7B9-BC57-4335-AD59-9389A8353266}" type="pres">
      <dgm:prSet presAssocID="{3F4552C0-5B86-45AA-B91F-60A57CEA91BC}" presName="space" presStyleCnt="0"/>
      <dgm:spPr/>
    </dgm:pt>
    <dgm:pt modelId="{1F4D73DF-21E0-495D-ADD5-EF12339B6AB2}" type="pres">
      <dgm:prSet presAssocID="{F36A407A-14F1-4C2D-BEF2-D3F7B400B1B5}" presName="composite" presStyleCnt="0"/>
      <dgm:spPr/>
    </dgm:pt>
    <dgm:pt modelId="{832EF843-E3A9-4EE7-97AA-5B705650CA18}" type="pres">
      <dgm:prSet presAssocID="{F36A407A-14F1-4C2D-BEF2-D3F7B400B1B5}" presName="parTx" presStyleLbl="alignNode1" presStyleIdx="1" presStyleCnt="2">
        <dgm:presLayoutVars>
          <dgm:chMax val="0"/>
          <dgm:chPref val="0"/>
          <dgm:bulletEnabled val="1"/>
        </dgm:presLayoutVars>
      </dgm:prSet>
      <dgm:spPr/>
      <dgm:t>
        <a:bodyPr/>
        <a:lstStyle/>
        <a:p>
          <a:endParaRPr lang="en-IN"/>
        </a:p>
      </dgm:t>
    </dgm:pt>
    <dgm:pt modelId="{17284256-BD22-43BD-94CB-ED64B320B4A5}" type="pres">
      <dgm:prSet presAssocID="{F36A407A-14F1-4C2D-BEF2-D3F7B400B1B5}" presName="desTx" presStyleLbl="alignAccFollowNode1" presStyleIdx="1" presStyleCnt="2">
        <dgm:presLayoutVars>
          <dgm:bulletEnabled val="1"/>
        </dgm:presLayoutVars>
      </dgm:prSet>
      <dgm:spPr/>
    </dgm:pt>
  </dgm:ptLst>
  <dgm:cxnLst>
    <dgm:cxn modelId="{ED0D5C78-167F-4896-8103-15248B4CDFD0}" srcId="{454BCFFA-AA06-4928-AB6F-03F4E41838CD}" destId="{F36A407A-14F1-4C2D-BEF2-D3F7B400B1B5}" srcOrd="1" destOrd="0" parTransId="{45C4CBBB-9AE3-45D0-BA18-9CF821518ED3}" sibTransId="{C8510103-0540-4AA6-BF04-8220701616CB}"/>
    <dgm:cxn modelId="{4D6A904F-5531-4712-A831-679C9EDCFFA9}" srcId="{F36A407A-14F1-4C2D-BEF2-D3F7B400B1B5}" destId="{63D46840-1C66-4C0B-BCCB-947F0142BD03}" srcOrd="0" destOrd="0" parTransId="{16271034-8BDD-41FA-9B49-C7230C1BF7B3}" sibTransId="{CDD79B8B-EE6E-4B0A-BE4E-383596AE9560}"/>
    <dgm:cxn modelId="{A017E801-D572-409A-8B0F-0FE2F9DA0B21}" type="presOf" srcId="{9E263F93-A71B-4092-BF92-CEB4B7F21874}" destId="{C45DF3EE-564C-4D5E-A314-A910D94348EB}" srcOrd="0" destOrd="2" presId="urn:microsoft.com/office/officeart/2005/8/layout/hList1"/>
    <dgm:cxn modelId="{A8726BAC-D604-46D8-A89B-C60914CD2EFB}" type="presOf" srcId="{AF718389-5155-4682-B740-CC5B0EF96E52}" destId="{17284256-BD22-43BD-94CB-ED64B320B4A5}" srcOrd="0" destOrd="2" presId="urn:microsoft.com/office/officeart/2005/8/layout/hList1"/>
    <dgm:cxn modelId="{8C6F2AD4-D858-4C8C-BFBE-6CEDEAB79415}" type="presOf" srcId="{454BCFFA-AA06-4928-AB6F-03F4E41838CD}" destId="{78C84914-84A8-4AE1-B3A6-5F5A6967FBB5}" srcOrd="0" destOrd="0" presId="urn:microsoft.com/office/officeart/2005/8/layout/hList1"/>
    <dgm:cxn modelId="{1A0C017A-93D2-4015-8C9C-9270F0E84BD8}" srcId="{5D03976D-45EC-4C52-9A7D-075A3CFF6A0F}" destId="{AFF47DF5-E600-47E9-BBC1-ECA8A4340420}" srcOrd="3" destOrd="0" parTransId="{D18A95D7-65DB-44D2-8919-43B120AC3D53}" sibTransId="{1A0E3EB1-A074-4190-BA28-7E20ABAFF4D3}"/>
    <dgm:cxn modelId="{2B17192A-2F52-46E6-81E2-6B995594A0E9}" type="presOf" srcId="{C9F2D0CC-F725-49F7-A564-AC8F46E51359}" destId="{17284256-BD22-43BD-94CB-ED64B320B4A5}" srcOrd="0" destOrd="3" presId="urn:microsoft.com/office/officeart/2005/8/layout/hList1"/>
    <dgm:cxn modelId="{986544C1-5FDD-421F-8B7D-BF4092E1774B}" type="presOf" srcId="{74F45810-E0A3-4A33-9C49-627826A63F72}" destId="{C45DF3EE-564C-4D5E-A314-A910D94348EB}" srcOrd="0" destOrd="1" presId="urn:microsoft.com/office/officeart/2005/8/layout/hList1"/>
    <dgm:cxn modelId="{E30ED364-9ECF-43CB-84EA-681C966ECDFC}" srcId="{5D03976D-45EC-4C52-9A7D-075A3CFF6A0F}" destId="{EFD184E3-7C51-4452-8A72-D974002182D3}" srcOrd="0" destOrd="0" parTransId="{A23B6782-F6AA-4BCC-ABE0-D61B97E76A46}" sibTransId="{81424A9B-A3D9-4E74-AB84-A3C19539F885}"/>
    <dgm:cxn modelId="{E370200E-AEBC-4BB2-B5AD-81CA40DB6132}" srcId="{F36A407A-14F1-4C2D-BEF2-D3F7B400B1B5}" destId="{DD4439C2-A78A-4A4F-9923-D387AF35BD17}" srcOrd="1" destOrd="0" parTransId="{57342B2F-C156-4BFB-B39B-43A5A28A25ED}" sibTransId="{4C740C1A-F19D-4FA3-B5F9-528E908D5D0C}"/>
    <dgm:cxn modelId="{0AF96F99-6028-4972-B472-85D1FAD45D6F}" srcId="{5D03976D-45EC-4C52-9A7D-075A3CFF6A0F}" destId="{74F45810-E0A3-4A33-9C49-627826A63F72}" srcOrd="1" destOrd="0" parTransId="{731574B6-AC20-4868-B825-C40383B81168}" sibTransId="{ED2BAF00-101D-4A73-BC33-4E39D6B27135}"/>
    <dgm:cxn modelId="{95D3F1EC-B151-4B58-8514-6103FF03C6A9}" type="presOf" srcId="{DD4439C2-A78A-4A4F-9923-D387AF35BD17}" destId="{17284256-BD22-43BD-94CB-ED64B320B4A5}" srcOrd="0" destOrd="1" presId="urn:microsoft.com/office/officeart/2005/8/layout/hList1"/>
    <dgm:cxn modelId="{75672977-0781-4757-A85D-BBF86809E264}" type="presOf" srcId="{EFD184E3-7C51-4452-8A72-D974002182D3}" destId="{C45DF3EE-564C-4D5E-A314-A910D94348EB}" srcOrd="0" destOrd="0" presId="urn:microsoft.com/office/officeart/2005/8/layout/hList1"/>
    <dgm:cxn modelId="{74992834-756B-4EDD-8933-F10DEFC75956}" srcId="{F36A407A-14F1-4C2D-BEF2-D3F7B400B1B5}" destId="{AF718389-5155-4682-B740-CC5B0EF96E52}" srcOrd="2" destOrd="0" parTransId="{A97F605E-617E-492F-8216-99580AAAFCBB}" sibTransId="{10363B2F-3AD2-44FD-A7B2-371552E11C86}"/>
    <dgm:cxn modelId="{282A4022-5BEF-494C-9BF0-F86117F6826C}" srcId="{454BCFFA-AA06-4928-AB6F-03F4E41838CD}" destId="{5D03976D-45EC-4C52-9A7D-075A3CFF6A0F}" srcOrd="0" destOrd="0" parTransId="{AA75E1B1-0873-44C9-9029-601291DE5958}" sibTransId="{3F4552C0-5B86-45AA-B91F-60A57CEA91BC}"/>
    <dgm:cxn modelId="{A17C95E4-1459-4406-A410-33B8C61029C5}" type="presOf" srcId="{AFF47DF5-E600-47E9-BBC1-ECA8A4340420}" destId="{C45DF3EE-564C-4D5E-A314-A910D94348EB}" srcOrd="0" destOrd="3" presId="urn:microsoft.com/office/officeart/2005/8/layout/hList1"/>
    <dgm:cxn modelId="{775952AB-66FD-4E95-BCC9-410D20513981}" type="presOf" srcId="{F36A407A-14F1-4C2D-BEF2-D3F7B400B1B5}" destId="{832EF843-E3A9-4EE7-97AA-5B705650CA18}" srcOrd="0" destOrd="0" presId="urn:microsoft.com/office/officeart/2005/8/layout/hList1"/>
    <dgm:cxn modelId="{FEC8AF88-C026-49DB-9D37-3D7D2429EF4B}" srcId="{5D03976D-45EC-4C52-9A7D-075A3CFF6A0F}" destId="{9E263F93-A71B-4092-BF92-CEB4B7F21874}" srcOrd="2" destOrd="0" parTransId="{2C96096F-9FFE-4262-83BA-ADA18435C9E9}" sibTransId="{397D8942-1022-48B9-99E2-E0DC3B1183F5}"/>
    <dgm:cxn modelId="{08D3F1B6-0984-4421-B0A3-F94AC5EF8B2E}" type="presOf" srcId="{5D03976D-45EC-4C52-9A7D-075A3CFF6A0F}" destId="{608B2585-3779-4EAF-A16E-D7E45C41C40F}" srcOrd="0" destOrd="0" presId="urn:microsoft.com/office/officeart/2005/8/layout/hList1"/>
    <dgm:cxn modelId="{D34CF49A-6531-4B28-805C-296C64965047}" type="presOf" srcId="{63D46840-1C66-4C0B-BCCB-947F0142BD03}" destId="{17284256-BD22-43BD-94CB-ED64B320B4A5}" srcOrd="0" destOrd="0" presId="urn:microsoft.com/office/officeart/2005/8/layout/hList1"/>
    <dgm:cxn modelId="{322ADFC3-8D27-4F93-BEE3-DCC8B42F4C82}" srcId="{F36A407A-14F1-4C2D-BEF2-D3F7B400B1B5}" destId="{C9F2D0CC-F725-49F7-A564-AC8F46E51359}" srcOrd="3" destOrd="0" parTransId="{972B626B-4C8D-4B46-AD5F-F15E3968C200}" sibTransId="{BC0EA1FC-093E-4833-8212-4B7F12249990}"/>
    <dgm:cxn modelId="{25391A73-5FFD-47AE-B90A-D33ABD6F4A38}" type="presParOf" srcId="{78C84914-84A8-4AE1-B3A6-5F5A6967FBB5}" destId="{88F4FFD6-B2D7-4502-9812-AADB8A0B0984}" srcOrd="0" destOrd="0" presId="urn:microsoft.com/office/officeart/2005/8/layout/hList1"/>
    <dgm:cxn modelId="{154E2F82-948E-46FF-973D-9FAFD555AEA7}" type="presParOf" srcId="{88F4FFD6-B2D7-4502-9812-AADB8A0B0984}" destId="{608B2585-3779-4EAF-A16E-D7E45C41C40F}" srcOrd="0" destOrd="0" presId="urn:microsoft.com/office/officeart/2005/8/layout/hList1"/>
    <dgm:cxn modelId="{0191FB5C-0D3C-4E94-92FB-690B3FBCA160}" type="presParOf" srcId="{88F4FFD6-B2D7-4502-9812-AADB8A0B0984}" destId="{C45DF3EE-564C-4D5E-A314-A910D94348EB}" srcOrd="1" destOrd="0" presId="urn:microsoft.com/office/officeart/2005/8/layout/hList1"/>
    <dgm:cxn modelId="{3D961AEE-8BA3-45F9-AE6A-4560C118EB9A}" type="presParOf" srcId="{78C84914-84A8-4AE1-B3A6-5F5A6967FBB5}" destId="{B215B7B9-BC57-4335-AD59-9389A8353266}" srcOrd="1" destOrd="0" presId="urn:microsoft.com/office/officeart/2005/8/layout/hList1"/>
    <dgm:cxn modelId="{B470DD26-E1FC-45F6-A9AC-4D94B2842200}" type="presParOf" srcId="{78C84914-84A8-4AE1-B3A6-5F5A6967FBB5}" destId="{1F4D73DF-21E0-495D-ADD5-EF12339B6AB2}" srcOrd="2" destOrd="0" presId="urn:microsoft.com/office/officeart/2005/8/layout/hList1"/>
    <dgm:cxn modelId="{96B74C07-0FE3-4437-8925-9D5DA7E1F0C3}" type="presParOf" srcId="{1F4D73DF-21E0-495D-ADD5-EF12339B6AB2}" destId="{832EF843-E3A9-4EE7-97AA-5B705650CA18}" srcOrd="0" destOrd="0" presId="urn:microsoft.com/office/officeart/2005/8/layout/hList1"/>
    <dgm:cxn modelId="{DE371D5C-06A9-4DAB-96EC-A2D9B6BACB74}" type="presParOf" srcId="{1F4D73DF-21E0-495D-ADD5-EF12339B6AB2}" destId="{17284256-BD22-43BD-94CB-ED64B320B4A5}"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9ACEA50B-E904-4196-8123-0EE264C24780}"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IN"/>
        </a:p>
      </dgm:t>
    </dgm:pt>
    <dgm:pt modelId="{70785198-7537-4D36-8820-5C5D04EB6053}">
      <dgm:prSet phldrT="[Text]"/>
      <dgm:spPr/>
      <dgm:t>
        <a:bodyPr/>
        <a:lstStyle/>
        <a:p>
          <a:pPr algn="ctr"/>
          <a:r>
            <a:rPr lang="en-IN" dirty="0" smtClean="0"/>
            <a:t>Fabric - Show theme. Fabric is always thematic in nature and never a direct communication. A discussion about a topic.</a:t>
          </a:r>
          <a:endParaRPr lang="en-IN" dirty="0"/>
        </a:p>
      </dgm:t>
    </dgm:pt>
    <dgm:pt modelId="{F00FE11D-F24A-40C1-856F-A41BEFC43E5C}" type="parTrans" cxnId="{4C73A328-377B-4973-AFF3-38EBD0D223A0}">
      <dgm:prSet/>
      <dgm:spPr/>
      <dgm:t>
        <a:bodyPr/>
        <a:lstStyle/>
        <a:p>
          <a:endParaRPr lang="en-IN"/>
        </a:p>
      </dgm:t>
    </dgm:pt>
    <dgm:pt modelId="{26EB3D94-A628-4DAB-875D-3ED63897C8CE}" type="sibTrans" cxnId="{4C73A328-377B-4973-AFF3-38EBD0D223A0}">
      <dgm:prSet/>
      <dgm:spPr/>
      <dgm:t>
        <a:bodyPr/>
        <a:lstStyle/>
        <a:p>
          <a:endParaRPr lang="en-IN"/>
        </a:p>
      </dgm:t>
    </dgm:pt>
    <dgm:pt modelId="{6B267705-00A8-42A3-BB68-612D8B158ED1}">
      <dgm:prSet/>
      <dgm:spPr/>
      <dgm:t>
        <a:bodyPr/>
        <a:lstStyle/>
        <a:p>
          <a:pPr algn="ctr"/>
          <a:r>
            <a:rPr lang="en-IN" dirty="0" smtClean="0"/>
            <a:t>Any one hour can be dedicated to a brand or promotion related theme.</a:t>
          </a:r>
          <a:endParaRPr lang="en-IN" dirty="0"/>
        </a:p>
      </dgm:t>
    </dgm:pt>
    <dgm:pt modelId="{D57CF91A-DBF2-4BC7-9D17-7836E0A84F87}" type="parTrans" cxnId="{5770E84C-714B-4F2F-A646-EF002B850C08}">
      <dgm:prSet/>
      <dgm:spPr/>
      <dgm:t>
        <a:bodyPr/>
        <a:lstStyle/>
        <a:p>
          <a:endParaRPr lang="en-IN"/>
        </a:p>
      </dgm:t>
    </dgm:pt>
    <dgm:pt modelId="{EE06FBED-9D3A-47C6-B914-4B0257936722}" type="sibTrans" cxnId="{5770E84C-714B-4F2F-A646-EF002B850C08}">
      <dgm:prSet/>
      <dgm:spPr/>
      <dgm:t>
        <a:bodyPr/>
        <a:lstStyle/>
        <a:p>
          <a:endParaRPr lang="en-IN"/>
        </a:p>
      </dgm:t>
    </dgm:pt>
    <dgm:pt modelId="{3D702D6F-EE08-4DE5-9E60-BCAE1B706B46}">
      <dgm:prSet/>
      <dgm:spPr/>
      <dgm:t>
        <a:bodyPr/>
        <a:lstStyle/>
        <a:p>
          <a:pPr algn="ctr"/>
          <a:r>
            <a:rPr lang="en-IN" dirty="0" smtClean="0"/>
            <a:t>A maximum of 1 fabrication can run at any one time per day. </a:t>
          </a:r>
          <a:endParaRPr lang="en-IN" dirty="0"/>
        </a:p>
      </dgm:t>
    </dgm:pt>
    <dgm:pt modelId="{09F747A4-1AB5-40AD-A166-D60968FE7B79}" type="parTrans" cxnId="{46BBB09C-8CE3-414A-B7BB-F0A1C09B5C5F}">
      <dgm:prSet/>
      <dgm:spPr/>
      <dgm:t>
        <a:bodyPr/>
        <a:lstStyle/>
        <a:p>
          <a:endParaRPr lang="en-IN"/>
        </a:p>
      </dgm:t>
    </dgm:pt>
    <dgm:pt modelId="{8EE45ECF-E95C-4E97-86D2-CFDBDA1FF074}" type="sibTrans" cxnId="{46BBB09C-8CE3-414A-B7BB-F0A1C09B5C5F}">
      <dgm:prSet/>
      <dgm:spPr/>
      <dgm:t>
        <a:bodyPr/>
        <a:lstStyle/>
        <a:p>
          <a:endParaRPr lang="en-IN"/>
        </a:p>
      </dgm:t>
    </dgm:pt>
    <dgm:pt modelId="{67B6121D-27E0-474E-AFD6-2F4384A437A7}">
      <dgm:prSet/>
      <dgm:spPr/>
      <dgm:t>
        <a:bodyPr/>
        <a:lstStyle/>
        <a:p>
          <a:pPr algn="ctr"/>
          <a:r>
            <a:rPr lang="en-IN" smtClean="0"/>
            <a:t>A fabrication will replace the sales-led contest  /  Mentions/ Utility in the chosen show/ hour.</a:t>
          </a:r>
          <a:endParaRPr lang="en-IN" dirty="0"/>
        </a:p>
      </dgm:t>
    </dgm:pt>
    <dgm:pt modelId="{1956ED46-DBC9-4C3B-8F57-33A8300D09BA}" type="parTrans" cxnId="{CF1698FA-BBC5-47D5-853D-C07BF3A21FB2}">
      <dgm:prSet/>
      <dgm:spPr/>
      <dgm:t>
        <a:bodyPr/>
        <a:lstStyle/>
        <a:p>
          <a:endParaRPr lang="en-IN"/>
        </a:p>
      </dgm:t>
    </dgm:pt>
    <dgm:pt modelId="{74455809-03B5-4B47-98E5-F6266960E3D8}" type="sibTrans" cxnId="{CF1698FA-BBC5-47D5-853D-C07BF3A21FB2}">
      <dgm:prSet/>
      <dgm:spPr/>
      <dgm:t>
        <a:bodyPr/>
        <a:lstStyle/>
        <a:p>
          <a:endParaRPr lang="en-IN"/>
        </a:p>
      </dgm:t>
    </dgm:pt>
    <dgm:pt modelId="{4D2DCC45-63A7-4AF7-8C47-BCD3F07DAD45}">
      <dgm:prSet/>
      <dgm:spPr/>
      <dgm:t>
        <a:bodyPr/>
        <a:lstStyle/>
        <a:p>
          <a:pPr algn="ctr"/>
          <a:r>
            <a:rPr lang="en-IN" dirty="0" smtClean="0"/>
            <a:t>All fabrics to be approved by NPD or RPD. All fabrics can be only thematic in nature and not a blatant direct product/brand integration can be done in a fabric. </a:t>
          </a:r>
          <a:endParaRPr lang="en-IN" dirty="0" smtClean="0"/>
        </a:p>
      </dgm:t>
    </dgm:pt>
    <dgm:pt modelId="{E2697624-CCE1-40D9-BC86-90CE104324B4}" type="parTrans" cxnId="{3CC7D00E-D873-47B4-87F8-860675681D2A}">
      <dgm:prSet/>
      <dgm:spPr/>
      <dgm:t>
        <a:bodyPr/>
        <a:lstStyle/>
        <a:p>
          <a:endParaRPr lang="en-IN"/>
        </a:p>
      </dgm:t>
    </dgm:pt>
    <dgm:pt modelId="{EDC52AA3-6E66-477C-A7E4-E0C8ADE99A3C}" type="sibTrans" cxnId="{3CC7D00E-D873-47B4-87F8-860675681D2A}">
      <dgm:prSet/>
      <dgm:spPr/>
      <dgm:t>
        <a:bodyPr/>
        <a:lstStyle/>
        <a:p>
          <a:endParaRPr lang="en-IN"/>
        </a:p>
      </dgm:t>
    </dgm:pt>
    <dgm:pt modelId="{3DA95446-94D7-43EA-8FE0-F8EFD9D8CB6C}" type="pres">
      <dgm:prSet presAssocID="{9ACEA50B-E904-4196-8123-0EE264C24780}" presName="vert0" presStyleCnt="0">
        <dgm:presLayoutVars>
          <dgm:dir/>
          <dgm:animOne val="branch"/>
          <dgm:animLvl val="lvl"/>
        </dgm:presLayoutVars>
      </dgm:prSet>
      <dgm:spPr/>
    </dgm:pt>
    <dgm:pt modelId="{B261BBF3-D655-44EE-ABD6-FD768C323F08}" type="pres">
      <dgm:prSet presAssocID="{70785198-7537-4D36-8820-5C5D04EB6053}" presName="thickLine" presStyleLbl="alignNode1" presStyleIdx="0" presStyleCnt="5"/>
      <dgm:spPr/>
    </dgm:pt>
    <dgm:pt modelId="{B4505E7D-34E5-4FD3-BA23-927098CB1100}" type="pres">
      <dgm:prSet presAssocID="{70785198-7537-4D36-8820-5C5D04EB6053}" presName="horz1" presStyleCnt="0"/>
      <dgm:spPr/>
    </dgm:pt>
    <dgm:pt modelId="{21BB00D6-C8C4-45E1-97CF-02C74F214BA6}" type="pres">
      <dgm:prSet presAssocID="{70785198-7537-4D36-8820-5C5D04EB6053}" presName="tx1" presStyleLbl="revTx" presStyleIdx="0" presStyleCnt="5"/>
      <dgm:spPr/>
      <dgm:t>
        <a:bodyPr/>
        <a:lstStyle/>
        <a:p>
          <a:endParaRPr lang="en-IN"/>
        </a:p>
      </dgm:t>
    </dgm:pt>
    <dgm:pt modelId="{4C72D2C6-89C4-4E80-8267-FC715648C4CF}" type="pres">
      <dgm:prSet presAssocID="{70785198-7537-4D36-8820-5C5D04EB6053}" presName="vert1" presStyleCnt="0"/>
      <dgm:spPr/>
    </dgm:pt>
    <dgm:pt modelId="{CBFECFA3-6D62-49CC-837A-EDC3745EF9CC}" type="pres">
      <dgm:prSet presAssocID="{6B267705-00A8-42A3-BB68-612D8B158ED1}" presName="thickLine" presStyleLbl="alignNode1" presStyleIdx="1" presStyleCnt="5"/>
      <dgm:spPr/>
    </dgm:pt>
    <dgm:pt modelId="{8CB5BE41-28B4-4231-8E66-1BF1806C6EE4}" type="pres">
      <dgm:prSet presAssocID="{6B267705-00A8-42A3-BB68-612D8B158ED1}" presName="horz1" presStyleCnt="0"/>
      <dgm:spPr/>
    </dgm:pt>
    <dgm:pt modelId="{BEC66337-45CB-46D8-876B-AF8D0155A4B0}" type="pres">
      <dgm:prSet presAssocID="{6B267705-00A8-42A3-BB68-612D8B158ED1}" presName="tx1" presStyleLbl="revTx" presStyleIdx="1" presStyleCnt="5"/>
      <dgm:spPr/>
    </dgm:pt>
    <dgm:pt modelId="{21F4CB72-5E09-4103-9B74-F1AD13D6B525}" type="pres">
      <dgm:prSet presAssocID="{6B267705-00A8-42A3-BB68-612D8B158ED1}" presName="vert1" presStyleCnt="0"/>
      <dgm:spPr/>
    </dgm:pt>
    <dgm:pt modelId="{D92F3509-ECC7-4E33-8BAE-09E30F083E7C}" type="pres">
      <dgm:prSet presAssocID="{3D702D6F-EE08-4DE5-9E60-BCAE1B706B46}" presName="thickLine" presStyleLbl="alignNode1" presStyleIdx="2" presStyleCnt="5"/>
      <dgm:spPr/>
    </dgm:pt>
    <dgm:pt modelId="{C7FA28E6-7C5D-4BB7-8241-DF079DAE9D83}" type="pres">
      <dgm:prSet presAssocID="{3D702D6F-EE08-4DE5-9E60-BCAE1B706B46}" presName="horz1" presStyleCnt="0"/>
      <dgm:spPr/>
    </dgm:pt>
    <dgm:pt modelId="{D5F63D00-0CC7-4378-BE59-0A7AEDA2262F}" type="pres">
      <dgm:prSet presAssocID="{3D702D6F-EE08-4DE5-9E60-BCAE1B706B46}" presName="tx1" presStyleLbl="revTx" presStyleIdx="2" presStyleCnt="5"/>
      <dgm:spPr/>
      <dgm:t>
        <a:bodyPr/>
        <a:lstStyle/>
        <a:p>
          <a:endParaRPr lang="en-IN"/>
        </a:p>
      </dgm:t>
    </dgm:pt>
    <dgm:pt modelId="{BCCC58B1-977F-4F2B-B81A-DEC6A363A623}" type="pres">
      <dgm:prSet presAssocID="{3D702D6F-EE08-4DE5-9E60-BCAE1B706B46}" presName="vert1" presStyleCnt="0"/>
      <dgm:spPr/>
    </dgm:pt>
    <dgm:pt modelId="{B1FA2CC4-1834-4BA9-A37C-DCF6BFA15500}" type="pres">
      <dgm:prSet presAssocID="{67B6121D-27E0-474E-AFD6-2F4384A437A7}" presName="thickLine" presStyleLbl="alignNode1" presStyleIdx="3" presStyleCnt="5"/>
      <dgm:spPr/>
    </dgm:pt>
    <dgm:pt modelId="{73E5AAD4-29C1-4C5C-A4A5-1D6AE9846EC9}" type="pres">
      <dgm:prSet presAssocID="{67B6121D-27E0-474E-AFD6-2F4384A437A7}" presName="horz1" presStyleCnt="0"/>
      <dgm:spPr/>
    </dgm:pt>
    <dgm:pt modelId="{C5C5FCF4-8B07-4626-93AD-8253E60E06CC}" type="pres">
      <dgm:prSet presAssocID="{67B6121D-27E0-474E-AFD6-2F4384A437A7}" presName="tx1" presStyleLbl="revTx" presStyleIdx="3" presStyleCnt="5"/>
      <dgm:spPr/>
    </dgm:pt>
    <dgm:pt modelId="{A6C9C214-1E2A-45C5-8E87-6D9BDDD5BBCA}" type="pres">
      <dgm:prSet presAssocID="{67B6121D-27E0-474E-AFD6-2F4384A437A7}" presName="vert1" presStyleCnt="0"/>
      <dgm:spPr/>
    </dgm:pt>
    <dgm:pt modelId="{9C08AFBD-EB15-4A4F-99BF-446CFEE7F88A}" type="pres">
      <dgm:prSet presAssocID="{4D2DCC45-63A7-4AF7-8C47-BCD3F07DAD45}" presName="thickLine" presStyleLbl="alignNode1" presStyleIdx="4" presStyleCnt="5"/>
      <dgm:spPr/>
    </dgm:pt>
    <dgm:pt modelId="{F5AB3BB9-74D2-4F50-912C-BC962353CD27}" type="pres">
      <dgm:prSet presAssocID="{4D2DCC45-63A7-4AF7-8C47-BCD3F07DAD45}" presName="horz1" presStyleCnt="0"/>
      <dgm:spPr/>
    </dgm:pt>
    <dgm:pt modelId="{4006EACD-A171-4C2B-BC0C-F4FB220DE665}" type="pres">
      <dgm:prSet presAssocID="{4D2DCC45-63A7-4AF7-8C47-BCD3F07DAD45}" presName="tx1" presStyleLbl="revTx" presStyleIdx="4" presStyleCnt="5"/>
      <dgm:spPr/>
    </dgm:pt>
    <dgm:pt modelId="{6EEC17EA-267C-4B44-BA65-F15DCCF1FAD3}" type="pres">
      <dgm:prSet presAssocID="{4D2DCC45-63A7-4AF7-8C47-BCD3F07DAD45}" presName="vert1" presStyleCnt="0"/>
      <dgm:spPr/>
    </dgm:pt>
  </dgm:ptLst>
  <dgm:cxnLst>
    <dgm:cxn modelId="{46BBB09C-8CE3-414A-B7BB-F0A1C09B5C5F}" srcId="{9ACEA50B-E904-4196-8123-0EE264C24780}" destId="{3D702D6F-EE08-4DE5-9E60-BCAE1B706B46}" srcOrd="2" destOrd="0" parTransId="{09F747A4-1AB5-40AD-A166-D60968FE7B79}" sibTransId="{8EE45ECF-E95C-4E97-86D2-CFDBDA1FF074}"/>
    <dgm:cxn modelId="{CF1698FA-BBC5-47D5-853D-C07BF3A21FB2}" srcId="{9ACEA50B-E904-4196-8123-0EE264C24780}" destId="{67B6121D-27E0-474E-AFD6-2F4384A437A7}" srcOrd="3" destOrd="0" parTransId="{1956ED46-DBC9-4C3B-8F57-33A8300D09BA}" sibTransId="{74455809-03B5-4B47-98E5-F6266960E3D8}"/>
    <dgm:cxn modelId="{F1B135C4-73C3-4AA1-952A-71166E8AB031}" type="presOf" srcId="{70785198-7537-4D36-8820-5C5D04EB6053}" destId="{21BB00D6-C8C4-45E1-97CF-02C74F214BA6}" srcOrd="0" destOrd="0" presId="urn:microsoft.com/office/officeart/2008/layout/LinedList"/>
    <dgm:cxn modelId="{4C73A328-377B-4973-AFF3-38EBD0D223A0}" srcId="{9ACEA50B-E904-4196-8123-0EE264C24780}" destId="{70785198-7537-4D36-8820-5C5D04EB6053}" srcOrd="0" destOrd="0" parTransId="{F00FE11D-F24A-40C1-856F-A41BEFC43E5C}" sibTransId="{26EB3D94-A628-4DAB-875D-3ED63897C8CE}"/>
    <dgm:cxn modelId="{5770E84C-714B-4F2F-A646-EF002B850C08}" srcId="{9ACEA50B-E904-4196-8123-0EE264C24780}" destId="{6B267705-00A8-42A3-BB68-612D8B158ED1}" srcOrd="1" destOrd="0" parTransId="{D57CF91A-DBF2-4BC7-9D17-7836E0A84F87}" sibTransId="{EE06FBED-9D3A-47C6-B914-4B0257936722}"/>
    <dgm:cxn modelId="{2B5696D9-69D0-4B57-AA18-FA31FF557849}" type="presOf" srcId="{67B6121D-27E0-474E-AFD6-2F4384A437A7}" destId="{C5C5FCF4-8B07-4626-93AD-8253E60E06CC}" srcOrd="0" destOrd="0" presId="urn:microsoft.com/office/officeart/2008/layout/LinedList"/>
    <dgm:cxn modelId="{E4C8922E-2C1F-4F01-8F6E-5B1CE312A46F}" type="presOf" srcId="{3D702D6F-EE08-4DE5-9E60-BCAE1B706B46}" destId="{D5F63D00-0CC7-4378-BE59-0A7AEDA2262F}" srcOrd="0" destOrd="0" presId="urn:microsoft.com/office/officeart/2008/layout/LinedList"/>
    <dgm:cxn modelId="{3CC7D00E-D873-47B4-87F8-860675681D2A}" srcId="{9ACEA50B-E904-4196-8123-0EE264C24780}" destId="{4D2DCC45-63A7-4AF7-8C47-BCD3F07DAD45}" srcOrd="4" destOrd="0" parTransId="{E2697624-CCE1-40D9-BC86-90CE104324B4}" sibTransId="{EDC52AA3-6E66-477C-A7E4-E0C8ADE99A3C}"/>
    <dgm:cxn modelId="{2DDFC93D-03C1-4289-B168-4378C206695A}" type="presOf" srcId="{9ACEA50B-E904-4196-8123-0EE264C24780}" destId="{3DA95446-94D7-43EA-8FE0-F8EFD9D8CB6C}" srcOrd="0" destOrd="0" presId="urn:microsoft.com/office/officeart/2008/layout/LinedList"/>
    <dgm:cxn modelId="{BB08B690-F0AB-4457-90C2-5EBDFA20D21D}" type="presOf" srcId="{4D2DCC45-63A7-4AF7-8C47-BCD3F07DAD45}" destId="{4006EACD-A171-4C2B-BC0C-F4FB220DE665}" srcOrd="0" destOrd="0" presId="urn:microsoft.com/office/officeart/2008/layout/LinedList"/>
    <dgm:cxn modelId="{E3DF33A7-82DC-4850-839C-BB42D762E405}" type="presOf" srcId="{6B267705-00A8-42A3-BB68-612D8B158ED1}" destId="{BEC66337-45CB-46D8-876B-AF8D0155A4B0}" srcOrd="0" destOrd="0" presId="urn:microsoft.com/office/officeart/2008/layout/LinedList"/>
    <dgm:cxn modelId="{8CCFD5B5-532C-49F3-82A7-3CDFEB8A7CFA}" type="presParOf" srcId="{3DA95446-94D7-43EA-8FE0-F8EFD9D8CB6C}" destId="{B261BBF3-D655-44EE-ABD6-FD768C323F08}" srcOrd="0" destOrd="0" presId="urn:microsoft.com/office/officeart/2008/layout/LinedList"/>
    <dgm:cxn modelId="{FDBA567B-5D9D-4971-B624-CD12A9C45CBC}" type="presParOf" srcId="{3DA95446-94D7-43EA-8FE0-F8EFD9D8CB6C}" destId="{B4505E7D-34E5-4FD3-BA23-927098CB1100}" srcOrd="1" destOrd="0" presId="urn:microsoft.com/office/officeart/2008/layout/LinedList"/>
    <dgm:cxn modelId="{49972415-9FEC-4CB3-B46A-F0B5174EE8B7}" type="presParOf" srcId="{B4505E7D-34E5-4FD3-BA23-927098CB1100}" destId="{21BB00D6-C8C4-45E1-97CF-02C74F214BA6}" srcOrd="0" destOrd="0" presId="urn:microsoft.com/office/officeart/2008/layout/LinedList"/>
    <dgm:cxn modelId="{9B361807-B9DE-40A9-915B-987E0C4FA46E}" type="presParOf" srcId="{B4505E7D-34E5-4FD3-BA23-927098CB1100}" destId="{4C72D2C6-89C4-4E80-8267-FC715648C4CF}" srcOrd="1" destOrd="0" presId="urn:microsoft.com/office/officeart/2008/layout/LinedList"/>
    <dgm:cxn modelId="{8A6536FE-C0FC-4F88-B834-096FEDC3D172}" type="presParOf" srcId="{3DA95446-94D7-43EA-8FE0-F8EFD9D8CB6C}" destId="{CBFECFA3-6D62-49CC-837A-EDC3745EF9CC}" srcOrd="2" destOrd="0" presId="urn:microsoft.com/office/officeart/2008/layout/LinedList"/>
    <dgm:cxn modelId="{0218DDE0-4859-44BA-9FBE-0A9ECEBDD1CB}" type="presParOf" srcId="{3DA95446-94D7-43EA-8FE0-F8EFD9D8CB6C}" destId="{8CB5BE41-28B4-4231-8E66-1BF1806C6EE4}" srcOrd="3" destOrd="0" presId="urn:microsoft.com/office/officeart/2008/layout/LinedList"/>
    <dgm:cxn modelId="{488B79E4-0E68-47E4-92A8-C92B21975C2D}" type="presParOf" srcId="{8CB5BE41-28B4-4231-8E66-1BF1806C6EE4}" destId="{BEC66337-45CB-46D8-876B-AF8D0155A4B0}" srcOrd="0" destOrd="0" presId="urn:microsoft.com/office/officeart/2008/layout/LinedList"/>
    <dgm:cxn modelId="{EB81BFAE-1FC9-4241-BC69-471E7C1116B2}" type="presParOf" srcId="{8CB5BE41-28B4-4231-8E66-1BF1806C6EE4}" destId="{21F4CB72-5E09-4103-9B74-F1AD13D6B525}" srcOrd="1" destOrd="0" presId="urn:microsoft.com/office/officeart/2008/layout/LinedList"/>
    <dgm:cxn modelId="{64725B74-7616-436C-9DB9-E676117E8A64}" type="presParOf" srcId="{3DA95446-94D7-43EA-8FE0-F8EFD9D8CB6C}" destId="{D92F3509-ECC7-4E33-8BAE-09E30F083E7C}" srcOrd="4" destOrd="0" presId="urn:microsoft.com/office/officeart/2008/layout/LinedList"/>
    <dgm:cxn modelId="{74FC0F8B-CCF9-43C9-A875-33EF6925E36C}" type="presParOf" srcId="{3DA95446-94D7-43EA-8FE0-F8EFD9D8CB6C}" destId="{C7FA28E6-7C5D-4BB7-8241-DF079DAE9D83}" srcOrd="5" destOrd="0" presId="urn:microsoft.com/office/officeart/2008/layout/LinedList"/>
    <dgm:cxn modelId="{2A0E71F7-122E-4808-A194-969B10ABD410}" type="presParOf" srcId="{C7FA28E6-7C5D-4BB7-8241-DF079DAE9D83}" destId="{D5F63D00-0CC7-4378-BE59-0A7AEDA2262F}" srcOrd="0" destOrd="0" presId="urn:microsoft.com/office/officeart/2008/layout/LinedList"/>
    <dgm:cxn modelId="{65A69DB4-939B-4B01-B243-8F76DE4D0A8F}" type="presParOf" srcId="{C7FA28E6-7C5D-4BB7-8241-DF079DAE9D83}" destId="{BCCC58B1-977F-4F2B-B81A-DEC6A363A623}" srcOrd="1" destOrd="0" presId="urn:microsoft.com/office/officeart/2008/layout/LinedList"/>
    <dgm:cxn modelId="{DE0315C1-C7F9-421C-9861-AA580F853F18}" type="presParOf" srcId="{3DA95446-94D7-43EA-8FE0-F8EFD9D8CB6C}" destId="{B1FA2CC4-1834-4BA9-A37C-DCF6BFA15500}" srcOrd="6" destOrd="0" presId="urn:microsoft.com/office/officeart/2008/layout/LinedList"/>
    <dgm:cxn modelId="{547C133C-F4F0-4D97-A34C-FCD41C891E2C}" type="presParOf" srcId="{3DA95446-94D7-43EA-8FE0-F8EFD9D8CB6C}" destId="{73E5AAD4-29C1-4C5C-A4A5-1D6AE9846EC9}" srcOrd="7" destOrd="0" presId="urn:microsoft.com/office/officeart/2008/layout/LinedList"/>
    <dgm:cxn modelId="{93AA7C2D-A4B1-4405-A491-E0DDEC02A0D3}" type="presParOf" srcId="{73E5AAD4-29C1-4C5C-A4A5-1D6AE9846EC9}" destId="{C5C5FCF4-8B07-4626-93AD-8253E60E06CC}" srcOrd="0" destOrd="0" presId="urn:microsoft.com/office/officeart/2008/layout/LinedList"/>
    <dgm:cxn modelId="{58DFA850-6FC0-4999-9E20-84F57BCCB260}" type="presParOf" srcId="{73E5AAD4-29C1-4C5C-A4A5-1D6AE9846EC9}" destId="{A6C9C214-1E2A-45C5-8E87-6D9BDDD5BBCA}" srcOrd="1" destOrd="0" presId="urn:microsoft.com/office/officeart/2008/layout/LinedList"/>
    <dgm:cxn modelId="{5A49557C-4C08-4F7E-A38E-71ABD1082876}" type="presParOf" srcId="{3DA95446-94D7-43EA-8FE0-F8EFD9D8CB6C}" destId="{9C08AFBD-EB15-4A4F-99BF-446CFEE7F88A}" srcOrd="8" destOrd="0" presId="urn:microsoft.com/office/officeart/2008/layout/LinedList"/>
    <dgm:cxn modelId="{8B244421-22F7-402C-8544-B0FE8211B123}" type="presParOf" srcId="{3DA95446-94D7-43EA-8FE0-F8EFD9D8CB6C}" destId="{F5AB3BB9-74D2-4F50-912C-BC962353CD27}" srcOrd="9" destOrd="0" presId="urn:microsoft.com/office/officeart/2008/layout/LinedList"/>
    <dgm:cxn modelId="{E6D42D32-9F09-441D-A29D-4F2DD6D37EE8}" type="presParOf" srcId="{F5AB3BB9-74D2-4F50-912C-BC962353CD27}" destId="{4006EACD-A171-4C2B-BC0C-F4FB220DE665}" srcOrd="0" destOrd="0" presId="urn:microsoft.com/office/officeart/2008/layout/LinedList"/>
    <dgm:cxn modelId="{8EAC3D31-8C2F-42BE-B62C-FDF4455808A8}" type="presParOf" srcId="{F5AB3BB9-74D2-4F50-912C-BC962353CD27}" destId="{6EEC17EA-267C-4B44-BA65-F15DCCF1FAD3}"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8340D0-799B-4799-8C14-3F89CE65368B}">
      <dsp:nvSpPr>
        <dsp:cNvPr id="0" name=""/>
        <dsp:cNvSpPr/>
      </dsp:nvSpPr>
      <dsp:spPr>
        <a:xfrm>
          <a:off x="347021" y="3176"/>
          <a:ext cx="1880804" cy="112848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altLang="en-US" sz="1800" b="0" kern="1200" cap="none" dirty="0" smtClean="0"/>
            <a:t>RJ </a:t>
          </a:r>
          <a:r>
            <a:rPr lang="en-US" altLang="en-US" sz="1800" b="0" kern="1200" cap="none" dirty="0" smtClean="0"/>
            <a:t>INTEGRATION</a:t>
          </a:r>
          <a:endParaRPr lang="en-IN" sz="1800" kern="1200" dirty="0"/>
        </a:p>
      </dsp:txBody>
      <dsp:txXfrm>
        <a:off x="347021" y="3176"/>
        <a:ext cx="1880804" cy="1128482"/>
      </dsp:txXfrm>
    </dsp:sp>
    <dsp:sp modelId="{D4C404CB-6081-4E95-9F5F-65D0EC27C4C3}">
      <dsp:nvSpPr>
        <dsp:cNvPr id="0" name=""/>
        <dsp:cNvSpPr/>
      </dsp:nvSpPr>
      <dsp:spPr>
        <a:xfrm>
          <a:off x="2415906" y="3176"/>
          <a:ext cx="1880804" cy="112848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altLang="en-US" sz="1800" b="0" kern="1200" cap="none" dirty="0" smtClean="0"/>
            <a:t>CONTESTS</a:t>
          </a:r>
        </a:p>
      </dsp:txBody>
      <dsp:txXfrm>
        <a:off x="2415906" y="3176"/>
        <a:ext cx="1880804" cy="1128482"/>
      </dsp:txXfrm>
    </dsp:sp>
    <dsp:sp modelId="{2290EECC-A9EF-45B4-A78C-DBBC8813D359}">
      <dsp:nvSpPr>
        <dsp:cNvPr id="0" name=""/>
        <dsp:cNvSpPr/>
      </dsp:nvSpPr>
      <dsp:spPr>
        <a:xfrm>
          <a:off x="4484792" y="3176"/>
          <a:ext cx="1880804" cy="112848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altLang="en-US" sz="1800" b="0" kern="1200" cap="none" dirty="0" smtClean="0"/>
            <a:t>RJ </a:t>
          </a:r>
          <a:r>
            <a:rPr lang="en-US" altLang="en-US" sz="1800" b="0" kern="1200" cap="none" dirty="0" smtClean="0"/>
            <a:t>MENTIONS</a:t>
          </a:r>
          <a:endParaRPr lang="en-US" altLang="en-US" sz="1800" b="0" kern="1200" cap="none" dirty="0" smtClean="0"/>
        </a:p>
      </dsp:txBody>
      <dsp:txXfrm>
        <a:off x="4484792" y="3176"/>
        <a:ext cx="1880804" cy="1128482"/>
      </dsp:txXfrm>
    </dsp:sp>
    <dsp:sp modelId="{3E16A01E-FE51-46A9-9EB9-F7EC7761A93E}">
      <dsp:nvSpPr>
        <dsp:cNvPr id="0" name=""/>
        <dsp:cNvSpPr/>
      </dsp:nvSpPr>
      <dsp:spPr>
        <a:xfrm>
          <a:off x="6553677" y="3176"/>
          <a:ext cx="1880804" cy="112848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altLang="en-US" sz="1800" b="0" kern="1200" cap="none" dirty="0" smtClean="0"/>
            <a:t>STUDIO SHIFTS</a:t>
          </a:r>
        </a:p>
      </dsp:txBody>
      <dsp:txXfrm>
        <a:off x="6553677" y="3176"/>
        <a:ext cx="1880804" cy="1128482"/>
      </dsp:txXfrm>
    </dsp:sp>
    <dsp:sp modelId="{A84A09CB-9B87-4F6D-A360-78EDC4CE5167}">
      <dsp:nvSpPr>
        <dsp:cNvPr id="0" name=""/>
        <dsp:cNvSpPr/>
      </dsp:nvSpPr>
      <dsp:spPr>
        <a:xfrm>
          <a:off x="8622562" y="3176"/>
          <a:ext cx="1880804" cy="112848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altLang="en-US" sz="1800" b="0" kern="1200" cap="none" dirty="0" smtClean="0"/>
            <a:t>OB </a:t>
          </a:r>
          <a:r>
            <a:rPr lang="en-US" altLang="en-US" sz="1800" b="0" kern="1200" cap="none" dirty="0" smtClean="0"/>
            <a:t>LINKS</a:t>
          </a:r>
          <a:endParaRPr lang="en-US" altLang="en-US" sz="1800" b="0" kern="1200" cap="none" dirty="0" smtClean="0"/>
        </a:p>
      </dsp:txBody>
      <dsp:txXfrm>
        <a:off x="8622562" y="3176"/>
        <a:ext cx="1880804" cy="1128482"/>
      </dsp:txXfrm>
    </dsp:sp>
    <dsp:sp modelId="{B17A4DB7-47C6-4167-93A3-F55C9167AE05}">
      <dsp:nvSpPr>
        <dsp:cNvPr id="0" name=""/>
        <dsp:cNvSpPr/>
      </dsp:nvSpPr>
      <dsp:spPr>
        <a:xfrm>
          <a:off x="347021" y="1319739"/>
          <a:ext cx="1880804" cy="112848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altLang="en-US" sz="1800" b="0" kern="1200" cap="none" dirty="0" smtClean="0"/>
            <a:t>FABRICS: THEME SHOWS</a:t>
          </a:r>
        </a:p>
      </dsp:txBody>
      <dsp:txXfrm>
        <a:off x="347021" y="1319739"/>
        <a:ext cx="1880804" cy="1128482"/>
      </dsp:txXfrm>
    </dsp:sp>
    <dsp:sp modelId="{F2C67129-03ED-4E01-8A95-C6BEABD41D14}">
      <dsp:nvSpPr>
        <dsp:cNvPr id="0" name=""/>
        <dsp:cNvSpPr/>
      </dsp:nvSpPr>
      <dsp:spPr>
        <a:xfrm>
          <a:off x="2415906" y="1319739"/>
          <a:ext cx="1880804" cy="112848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altLang="en-US" sz="1800" b="0" kern="1200" cap="none" dirty="0" smtClean="0"/>
            <a:t>SPARKLERS/ </a:t>
          </a:r>
          <a:r>
            <a:rPr lang="en-US" altLang="en-US" sz="1800" b="0" kern="1200" cap="none" dirty="0" smtClean="0"/>
            <a:t>PPFs</a:t>
          </a:r>
          <a:endParaRPr lang="en-US" altLang="en-US" sz="1800" b="0" kern="1200" cap="none" dirty="0" smtClean="0"/>
        </a:p>
      </dsp:txBody>
      <dsp:txXfrm>
        <a:off x="2415906" y="1319739"/>
        <a:ext cx="1880804" cy="1128482"/>
      </dsp:txXfrm>
    </dsp:sp>
    <dsp:sp modelId="{2783FFA6-2C0E-4C11-B7DD-5C50FAE4ED26}">
      <dsp:nvSpPr>
        <dsp:cNvPr id="0" name=""/>
        <dsp:cNvSpPr/>
      </dsp:nvSpPr>
      <dsp:spPr>
        <a:xfrm>
          <a:off x="4484792" y="1319739"/>
          <a:ext cx="1880804" cy="112848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altLang="en-US" sz="1800" b="0" kern="1200" cap="none" dirty="0" smtClean="0"/>
            <a:t>CAPSULES</a:t>
          </a:r>
          <a:endParaRPr lang="en-US" altLang="en-US" sz="1800" b="0" kern="1200" cap="none" dirty="0" smtClean="0"/>
        </a:p>
      </dsp:txBody>
      <dsp:txXfrm>
        <a:off x="4484792" y="1319739"/>
        <a:ext cx="1880804" cy="1128482"/>
      </dsp:txXfrm>
    </dsp:sp>
    <dsp:sp modelId="{725A7FCB-E022-4D12-AADE-2D8B78B57FB6}">
      <dsp:nvSpPr>
        <dsp:cNvPr id="0" name=""/>
        <dsp:cNvSpPr/>
      </dsp:nvSpPr>
      <dsp:spPr>
        <a:xfrm>
          <a:off x="6553677" y="1319739"/>
          <a:ext cx="1880804" cy="112848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altLang="en-US" sz="1800" b="0" kern="1200" cap="none" dirty="0" smtClean="0"/>
            <a:t>Info</a:t>
          </a:r>
          <a:r>
            <a:rPr lang="en-US" altLang="en-US" sz="1800" b="0" kern="1200" cap="none" dirty="0" smtClean="0"/>
            <a:t>: TRAFFIC, UTILITY </a:t>
          </a:r>
          <a:r>
            <a:rPr lang="en-US" altLang="en-US" sz="1800" b="0" kern="1200" cap="none" dirty="0" smtClean="0"/>
            <a:t>UPDATES and TIME CHECK</a:t>
          </a:r>
        </a:p>
      </dsp:txBody>
      <dsp:txXfrm>
        <a:off x="6553677" y="1319739"/>
        <a:ext cx="1880804" cy="1128482"/>
      </dsp:txXfrm>
    </dsp:sp>
    <dsp:sp modelId="{A1B137F8-3A25-42AB-A619-DAFC091D51CE}">
      <dsp:nvSpPr>
        <dsp:cNvPr id="0" name=""/>
        <dsp:cNvSpPr/>
      </dsp:nvSpPr>
      <dsp:spPr>
        <a:xfrm>
          <a:off x="8622562" y="1319739"/>
          <a:ext cx="1880804" cy="112848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altLang="en-US" sz="1800" kern="1200" dirty="0" smtClean="0"/>
            <a:t>MUSIC </a:t>
          </a:r>
          <a:r>
            <a:rPr lang="en-US" altLang="en-US" sz="1800" kern="1200" dirty="0" smtClean="0"/>
            <a:t>INNOVATIONS</a:t>
          </a:r>
          <a:endParaRPr lang="en-US" altLang="en-US" sz="1800" kern="1200" dirty="0" smtClean="0"/>
        </a:p>
      </dsp:txBody>
      <dsp:txXfrm>
        <a:off x="8622562" y="1319739"/>
        <a:ext cx="1880804" cy="1128482"/>
      </dsp:txXfrm>
    </dsp:sp>
    <dsp:sp modelId="{2921F887-9AC1-4E75-89D0-9925F956B17E}">
      <dsp:nvSpPr>
        <dsp:cNvPr id="0" name=""/>
        <dsp:cNvSpPr/>
      </dsp:nvSpPr>
      <dsp:spPr>
        <a:xfrm>
          <a:off x="347021" y="2636302"/>
          <a:ext cx="1880804" cy="112848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altLang="en-US" sz="1800" b="0" kern="1200" cap="none" dirty="0" smtClean="0"/>
            <a:t>BREAK </a:t>
          </a:r>
          <a:r>
            <a:rPr lang="en-US" altLang="en-US" sz="1800" b="0" kern="1200" cap="none" dirty="0" smtClean="0"/>
            <a:t>BUMPER</a:t>
          </a:r>
          <a:endParaRPr lang="en-US" altLang="en-US" sz="1800" b="0" kern="1200" cap="none" dirty="0" smtClean="0"/>
        </a:p>
      </dsp:txBody>
      <dsp:txXfrm>
        <a:off x="347021" y="2636302"/>
        <a:ext cx="1880804" cy="1128482"/>
      </dsp:txXfrm>
    </dsp:sp>
    <dsp:sp modelId="{55638B84-6861-4EBE-BFCF-2E2F54F31CA4}">
      <dsp:nvSpPr>
        <dsp:cNvPr id="0" name=""/>
        <dsp:cNvSpPr/>
      </dsp:nvSpPr>
      <dsp:spPr>
        <a:xfrm>
          <a:off x="2415906" y="2636302"/>
          <a:ext cx="1880804" cy="112848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altLang="en-US" sz="1800" kern="1200" dirty="0" smtClean="0"/>
            <a:t>STUDIO</a:t>
          </a:r>
        </a:p>
        <a:p>
          <a:pPr lvl="0" algn="ctr" defTabSz="800100">
            <a:lnSpc>
              <a:spcPct val="90000"/>
            </a:lnSpc>
            <a:spcBef>
              <a:spcPct val="0"/>
            </a:spcBef>
            <a:spcAft>
              <a:spcPct val="35000"/>
            </a:spcAft>
          </a:pPr>
          <a:r>
            <a:rPr lang="en-US" altLang="en-US" sz="1800" kern="1200" dirty="0" smtClean="0"/>
            <a:t>INVASION</a:t>
          </a:r>
          <a:endParaRPr lang="en-US" altLang="en-US" sz="1800" kern="1200" dirty="0" smtClean="0"/>
        </a:p>
      </dsp:txBody>
      <dsp:txXfrm>
        <a:off x="2415906" y="2636302"/>
        <a:ext cx="1880804" cy="1128482"/>
      </dsp:txXfrm>
    </dsp:sp>
    <dsp:sp modelId="{DA4BD3DB-86A7-4C50-9CFA-4EEA6F6CB160}">
      <dsp:nvSpPr>
        <dsp:cNvPr id="0" name=""/>
        <dsp:cNvSpPr/>
      </dsp:nvSpPr>
      <dsp:spPr>
        <a:xfrm>
          <a:off x="4484792" y="2636302"/>
          <a:ext cx="1880804" cy="112848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altLang="en-US" sz="1800" b="0" kern="1200" cap="none" dirty="0" smtClean="0"/>
            <a:t>TOH INTEGRATION </a:t>
          </a:r>
        </a:p>
      </dsp:txBody>
      <dsp:txXfrm>
        <a:off x="4484792" y="2636302"/>
        <a:ext cx="1880804" cy="1128482"/>
      </dsp:txXfrm>
    </dsp:sp>
    <dsp:sp modelId="{A03B437A-872B-4471-B32D-ECC974198B8C}">
      <dsp:nvSpPr>
        <dsp:cNvPr id="0" name=""/>
        <dsp:cNvSpPr/>
      </dsp:nvSpPr>
      <dsp:spPr>
        <a:xfrm>
          <a:off x="6553677" y="2636302"/>
          <a:ext cx="1880804" cy="112848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altLang="en-US" sz="1800" kern="1200" dirty="0" smtClean="0"/>
            <a:t>DAY BRANDING</a:t>
          </a:r>
          <a:endParaRPr lang="en-IN" altLang="en-US" sz="1800" b="0" kern="1200" cap="none" dirty="0" smtClean="0"/>
        </a:p>
      </dsp:txBody>
      <dsp:txXfrm>
        <a:off x="6553677" y="2636302"/>
        <a:ext cx="1880804" cy="1128482"/>
      </dsp:txXfrm>
    </dsp:sp>
    <dsp:sp modelId="{9E66CDA3-739E-4BD9-8259-324751C5D65B}">
      <dsp:nvSpPr>
        <dsp:cNvPr id="0" name=""/>
        <dsp:cNvSpPr/>
      </dsp:nvSpPr>
      <dsp:spPr>
        <a:xfrm>
          <a:off x="8622562" y="2636302"/>
          <a:ext cx="1880804" cy="112848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IN" altLang="en-US" sz="1800" b="0" kern="1200" cap="none" dirty="0" smtClean="0"/>
            <a:t>JINGLES</a:t>
          </a:r>
          <a:endParaRPr lang="en-IN" altLang="en-US" sz="1800" b="0" kern="1200" cap="none" dirty="0" smtClean="0"/>
        </a:p>
      </dsp:txBody>
      <dsp:txXfrm>
        <a:off x="8622562" y="2636302"/>
        <a:ext cx="1880804" cy="1128482"/>
      </dsp:txXfrm>
    </dsp:sp>
    <dsp:sp modelId="{9216315B-B69E-4421-B964-094F83F7C800}">
      <dsp:nvSpPr>
        <dsp:cNvPr id="0" name=""/>
        <dsp:cNvSpPr/>
      </dsp:nvSpPr>
      <dsp:spPr>
        <a:xfrm>
          <a:off x="2415906" y="3952866"/>
          <a:ext cx="1880804" cy="112848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IN" altLang="en-US" sz="1800" b="0" kern="1200" cap="none" dirty="0" smtClean="0"/>
            <a:t>CONTENT ROAD BLOCK</a:t>
          </a:r>
        </a:p>
      </dsp:txBody>
      <dsp:txXfrm>
        <a:off x="2415906" y="3952866"/>
        <a:ext cx="1880804" cy="1128482"/>
      </dsp:txXfrm>
    </dsp:sp>
    <dsp:sp modelId="{80394AF8-CA6F-4FCE-8001-DCD61213C441}">
      <dsp:nvSpPr>
        <dsp:cNvPr id="0" name=""/>
        <dsp:cNvSpPr/>
      </dsp:nvSpPr>
      <dsp:spPr>
        <a:xfrm>
          <a:off x="4484792" y="3952866"/>
          <a:ext cx="1880804" cy="112848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IN" altLang="en-US" sz="1800" b="0" kern="1200" cap="none" dirty="0" smtClean="0"/>
            <a:t>FCT ROAD </a:t>
          </a:r>
          <a:r>
            <a:rPr lang="en-IN" altLang="en-US" sz="1800" b="0" kern="1200" cap="none" dirty="0" smtClean="0"/>
            <a:t>BLOCK</a:t>
          </a:r>
          <a:endParaRPr lang="en-IN" altLang="en-US" sz="1800" b="0" kern="1200" cap="none" dirty="0" smtClean="0"/>
        </a:p>
      </dsp:txBody>
      <dsp:txXfrm>
        <a:off x="4484792" y="3952866"/>
        <a:ext cx="1880804" cy="1128482"/>
      </dsp:txXfrm>
    </dsp:sp>
    <dsp:sp modelId="{689997EC-F15F-415F-833D-6CE37FD77E6B}">
      <dsp:nvSpPr>
        <dsp:cNvPr id="0" name=""/>
        <dsp:cNvSpPr/>
      </dsp:nvSpPr>
      <dsp:spPr>
        <a:xfrm>
          <a:off x="6553677" y="3952866"/>
          <a:ext cx="1880804" cy="112848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IN" altLang="en-US" sz="1800" b="0" kern="1200" cap="none" dirty="0" smtClean="0"/>
            <a:t>HANDSHAKE </a:t>
          </a:r>
          <a:r>
            <a:rPr lang="en-IN" altLang="en-US" sz="1800" b="0" kern="1200" cap="none" dirty="0" smtClean="0"/>
            <a:t>LINKS</a:t>
          </a:r>
          <a:endParaRPr lang="en-IN" altLang="en-US" sz="1800" b="0" kern="1200" cap="none" dirty="0" smtClean="0"/>
        </a:p>
      </dsp:txBody>
      <dsp:txXfrm>
        <a:off x="6553677" y="3952866"/>
        <a:ext cx="1880804" cy="1128482"/>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09FE2D-AACC-4608-ACDF-7B5C4F686D43}">
      <dsp:nvSpPr>
        <dsp:cNvPr id="0" name=""/>
        <dsp:cNvSpPr/>
      </dsp:nvSpPr>
      <dsp:spPr>
        <a:xfrm>
          <a:off x="0" y="602"/>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2882500-38CC-4EB1-BF79-7911290CB860}">
      <dsp:nvSpPr>
        <dsp:cNvPr id="0" name=""/>
        <dsp:cNvSpPr/>
      </dsp:nvSpPr>
      <dsp:spPr>
        <a:xfrm>
          <a:off x="0" y="602"/>
          <a:ext cx="10515600" cy="9862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lvl="0" algn="ctr" defTabSz="933450">
            <a:lnSpc>
              <a:spcPct val="90000"/>
            </a:lnSpc>
            <a:spcBef>
              <a:spcPct val="0"/>
            </a:spcBef>
            <a:spcAft>
              <a:spcPct val="35000"/>
            </a:spcAft>
          </a:pPr>
          <a:r>
            <a:rPr lang="en-IN" sz="2100" kern="1200" smtClean="0"/>
            <a:t>A fabric can give away prizes from the same client and one content related client interview can be done in bigger fabrics. all fabrics will be thematically integrated in the CLB and CLB wont be changed necessarily for a fabric.</a:t>
          </a:r>
          <a:endParaRPr lang="en-IN" sz="2100" kern="1200"/>
        </a:p>
      </dsp:txBody>
      <dsp:txXfrm>
        <a:off x="0" y="602"/>
        <a:ext cx="10515600" cy="986221"/>
      </dsp:txXfrm>
    </dsp:sp>
    <dsp:sp modelId="{CF7D66B2-469C-4E49-B87F-7CE76EF2986C}">
      <dsp:nvSpPr>
        <dsp:cNvPr id="0" name=""/>
        <dsp:cNvSpPr/>
      </dsp:nvSpPr>
      <dsp:spPr>
        <a:xfrm>
          <a:off x="0" y="986823"/>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6945ABD-6F64-4A72-93FB-D61534CD5B64}">
      <dsp:nvSpPr>
        <dsp:cNvPr id="0" name=""/>
        <dsp:cNvSpPr/>
      </dsp:nvSpPr>
      <dsp:spPr>
        <a:xfrm>
          <a:off x="0" y="986823"/>
          <a:ext cx="10515600" cy="9862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lvl="0" algn="ctr" defTabSz="933450">
            <a:lnSpc>
              <a:spcPct val="90000"/>
            </a:lnSpc>
            <a:spcBef>
              <a:spcPct val="0"/>
            </a:spcBef>
            <a:spcAft>
              <a:spcPct val="35000"/>
            </a:spcAft>
          </a:pPr>
          <a:r>
            <a:rPr lang="en-IN" sz="2100" kern="1200" smtClean="0"/>
            <a:t>Fabric to be discussed 3 working days in advance.</a:t>
          </a:r>
          <a:endParaRPr lang="en-IN" sz="2100" kern="1200" dirty="0"/>
        </a:p>
      </dsp:txBody>
      <dsp:txXfrm>
        <a:off x="0" y="986823"/>
        <a:ext cx="10515600" cy="986221"/>
      </dsp:txXfrm>
    </dsp:sp>
    <dsp:sp modelId="{6E4E8259-4537-4309-A33A-09AB3DA73C29}">
      <dsp:nvSpPr>
        <dsp:cNvPr id="0" name=""/>
        <dsp:cNvSpPr/>
      </dsp:nvSpPr>
      <dsp:spPr>
        <a:xfrm>
          <a:off x="0" y="1973044"/>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27D76AB-E231-4C5F-88FF-4FF265BA1B50}">
      <dsp:nvSpPr>
        <dsp:cNvPr id="0" name=""/>
        <dsp:cNvSpPr/>
      </dsp:nvSpPr>
      <dsp:spPr>
        <a:xfrm>
          <a:off x="0" y="1973044"/>
          <a:ext cx="10515600" cy="9862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lvl="0" algn="ctr" defTabSz="933450">
            <a:lnSpc>
              <a:spcPct val="90000"/>
            </a:lnSpc>
            <a:spcBef>
              <a:spcPct val="0"/>
            </a:spcBef>
            <a:spcAft>
              <a:spcPct val="35000"/>
            </a:spcAft>
          </a:pPr>
          <a:r>
            <a:rPr lang="en-IN" sz="2100" kern="1200" smtClean="0"/>
            <a:t>Only 1 fabric allowed per week per show. </a:t>
          </a:r>
          <a:endParaRPr lang="en-IN" sz="2100" kern="1200" dirty="0" smtClean="0"/>
        </a:p>
      </dsp:txBody>
      <dsp:txXfrm>
        <a:off x="0" y="1973044"/>
        <a:ext cx="10515600" cy="986221"/>
      </dsp:txXfrm>
    </dsp:sp>
    <dsp:sp modelId="{8A8EA951-0F11-4538-B43D-2F73B9ED6782}">
      <dsp:nvSpPr>
        <dsp:cNvPr id="0" name=""/>
        <dsp:cNvSpPr/>
      </dsp:nvSpPr>
      <dsp:spPr>
        <a:xfrm>
          <a:off x="0" y="2959266"/>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E8FF85C-C9C4-44F8-B669-A2D23214F6ED}">
      <dsp:nvSpPr>
        <dsp:cNvPr id="0" name=""/>
        <dsp:cNvSpPr/>
      </dsp:nvSpPr>
      <dsp:spPr>
        <a:xfrm>
          <a:off x="0" y="2959266"/>
          <a:ext cx="10515600" cy="9862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lvl="0" algn="ctr" defTabSz="933450">
            <a:lnSpc>
              <a:spcPct val="90000"/>
            </a:lnSpc>
            <a:spcBef>
              <a:spcPct val="0"/>
            </a:spcBef>
            <a:spcAft>
              <a:spcPct val="35000"/>
            </a:spcAft>
          </a:pPr>
          <a:r>
            <a:rPr lang="en-IN" sz="2100" kern="1200" dirty="0" smtClean="0"/>
            <a:t>Same theme fabrics (for e.g. environment conservation theme for </a:t>
          </a:r>
          <a:r>
            <a:rPr lang="en-IN" sz="2100" kern="1200" dirty="0" err="1" smtClean="0"/>
            <a:t>maruti</a:t>
          </a:r>
          <a:r>
            <a:rPr lang="en-IN" sz="2100" kern="1200" dirty="0" smtClean="0"/>
            <a:t> as well as </a:t>
          </a:r>
          <a:r>
            <a:rPr lang="en-IN" sz="2100" kern="1200" dirty="0" err="1" smtClean="0"/>
            <a:t>volkswagen</a:t>
          </a:r>
          <a:r>
            <a:rPr lang="en-IN" sz="2100" kern="1200" dirty="0" smtClean="0"/>
            <a:t>) cannot be repeated before 4 weeks on the station.</a:t>
          </a:r>
          <a:endParaRPr lang="en-IN" sz="2100" kern="1200" dirty="0"/>
        </a:p>
      </dsp:txBody>
      <dsp:txXfrm>
        <a:off x="0" y="2959266"/>
        <a:ext cx="10515600" cy="986221"/>
      </dsp:txXfrm>
    </dsp:sp>
    <dsp:sp modelId="{8FA29505-D1DE-4A74-82D9-4BE72978E88E}">
      <dsp:nvSpPr>
        <dsp:cNvPr id="0" name=""/>
        <dsp:cNvSpPr/>
      </dsp:nvSpPr>
      <dsp:spPr>
        <a:xfrm>
          <a:off x="0" y="3945487"/>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6180A2D-C5CA-4794-853B-4A3DECD6463B}">
      <dsp:nvSpPr>
        <dsp:cNvPr id="0" name=""/>
        <dsp:cNvSpPr/>
      </dsp:nvSpPr>
      <dsp:spPr>
        <a:xfrm>
          <a:off x="0" y="3945487"/>
          <a:ext cx="10515600" cy="9862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lvl="0" algn="ctr" defTabSz="933450">
            <a:lnSpc>
              <a:spcPct val="90000"/>
            </a:lnSpc>
            <a:spcBef>
              <a:spcPct val="0"/>
            </a:spcBef>
            <a:spcAft>
              <a:spcPct val="35000"/>
            </a:spcAft>
          </a:pPr>
          <a:r>
            <a:rPr lang="en-IN" sz="2100" kern="1200" dirty="0" smtClean="0"/>
            <a:t>Maximum of 1 fabrics in a day (brands / Clients).</a:t>
          </a:r>
          <a:endParaRPr lang="en-IN" sz="2100" kern="1200" dirty="0"/>
        </a:p>
      </dsp:txBody>
      <dsp:txXfrm>
        <a:off x="0" y="3945487"/>
        <a:ext cx="10515600" cy="986221"/>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8B6A26-77C3-4CC2-9B45-C6AC6C70D9BB}">
      <dsp:nvSpPr>
        <dsp:cNvPr id="0" name=""/>
        <dsp:cNvSpPr/>
      </dsp:nvSpPr>
      <dsp:spPr>
        <a:xfrm>
          <a:off x="-6392200" y="-977731"/>
          <a:ext cx="7608550" cy="7608550"/>
        </a:xfrm>
        <a:prstGeom prst="blockArc">
          <a:avLst>
            <a:gd name="adj1" fmla="val 18900000"/>
            <a:gd name="adj2" fmla="val 2700000"/>
            <a:gd name="adj3" fmla="val 284"/>
          </a:avLst>
        </a:pr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19EF436-DC48-444F-A5AE-ACE6BE686F9B}">
      <dsp:nvSpPr>
        <dsp:cNvPr id="0" name=""/>
        <dsp:cNvSpPr/>
      </dsp:nvSpPr>
      <dsp:spPr>
        <a:xfrm>
          <a:off x="452801" y="297691"/>
          <a:ext cx="9982513" cy="59515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72406" tIns="33020" rIns="33020" bIns="33020" numCol="1" spcCol="1270" anchor="ctr" anchorCtr="0">
          <a:noAutofit/>
        </a:bodyPr>
        <a:lstStyle/>
        <a:p>
          <a:pPr lvl="0" algn="l" defTabSz="577850">
            <a:lnSpc>
              <a:spcPct val="90000"/>
            </a:lnSpc>
            <a:spcBef>
              <a:spcPct val="0"/>
            </a:spcBef>
            <a:spcAft>
              <a:spcPct val="35000"/>
            </a:spcAft>
          </a:pPr>
          <a:r>
            <a:rPr lang="en-IN" sz="1300" kern="1200" smtClean="0"/>
            <a:t>Studio Shift- Broadcasting from a Location/ Moving Studio with a makeshift Studio.</a:t>
          </a:r>
          <a:endParaRPr lang="en-IN" sz="1300" kern="1200"/>
        </a:p>
      </dsp:txBody>
      <dsp:txXfrm>
        <a:off x="452801" y="297691"/>
        <a:ext cx="9982513" cy="595157"/>
      </dsp:txXfrm>
    </dsp:sp>
    <dsp:sp modelId="{BAB16F12-1FE4-4B11-85A1-12ECD3063D53}">
      <dsp:nvSpPr>
        <dsp:cNvPr id="0" name=""/>
        <dsp:cNvSpPr/>
      </dsp:nvSpPr>
      <dsp:spPr>
        <a:xfrm>
          <a:off x="80828" y="223296"/>
          <a:ext cx="743946" cy="743946"/>
        </a:xfrm>
        <a:prstGeom prst="ellipse">
          <a:avLst/>
        </a:prstGeom>
        <a:solidFill>
          <a:schemeClr val="lt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346219B-07C3-41C7-A671-34A6CD7ABE83}">
      <dsp:nvSpPr>
        <dsp:cNvPr id="0" name=""/>
        <dsp:cNvSpPr/>
      </dsp:nvSpPr>
      <dsp:spPr>
        <a:xfrm>
          <a:off x="942359" y="1190314"/>
          <a:ext cx="9492956" cy="59515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72406" tIns="33020" rIns="33020" bIns="33020" numCol="1" spcCol="1270" anchor="ctr" anchorCtr="0">
          <a:noAutofit/>
        </a:bodyPr>
        <a:lstStyle/>
        <a:p>
          <a:pPr lvl="0" algn="l" defTabSz="577850">
            <a:lnSpc>
              <a:spcPct val="90000"/>
            </a:lnSpc>
            <a:spcBef>
              <a:spcPct val="0"/>
            </a:spcBef>
            <a:spcAft>
              <a:spcPct val="35000"/>
            </a:spcAft>
          </a:pPr>
          <a:r>
            <a:rPr lang="en-IN" sz="1300" kern="1200" smtClean="0"/>
            <a:t>Studio shifts to be proposed from a place which already has organic footfalls. For eg. A malls. Places like an IT park canteen, inside a jewellery store, a car showroom are not the places from where studio shift should be proposed.</a:t>
          </a:r>
          <a:endParaRPr lang="en-IN" sz="1300" kern="1200" dirty="0" smtClean="0"/>
        </a:p>
      </dsp:txBody>
      <dsp:txXfrm>
        <a:off x="942359" y="1190314"/>
        <a:ext cx="9492956" cy="595157"/>
      </dsp:txXfrm>
    </dsp:sp>
    <dsp:sp modelId="{BFF4CE44-5E57-48A3-9BC3-1F1B841B1D87}">
      <dsp:nvSpPr>
        <dsp:cNvPr id="0" name=""/>
        <dsp:cNvSpPr/>
      </dsp:nvSpPr>
      <dsp:spPr>
        <a:xfrm>
          <a:off x="570385" y="1115919"/>
          <a:ext cx="743946" cy="743946"/>
        </a:xfrm>
        <a:prstGeom prst="ellipse">
          <a:avLst/>
        </a:prstGeom>
        <a:solidFill>
          <a:schemeClr val="lt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2575AFD-CD5F-4627-875C-54501F54574D}">
      <dsp:nvSpPr>
        <dsp:cNvPr id="0" name=""/>
        <dsp:cNvSpPr/>
      </dsp:nvSpPr>
      <dsp:spPr>
        <a:xfrm>
          <a:off x="1166221" y="2082936"/>
          <a:ext cx="9269094" cy="59515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72406" tIns="33020" rIns="33020" bIns="33020" numCol="1" spcCol="1270" anchor="ctr" anchorCtr="0">
          <a:noAutofit/>
        </a:bodyPr>
        <a:lstStyle/>
        <a:p>
          <a:pPr lvl="0" algn="l" defTabSz="577850">
            <a:lnSpc>
              <a:spcPct val="90000"/>
            </a:lnSpc>
            <a:spcBef>
              <a:spcPct val="0"/>
            </a:spcBef>
            <a:spcAft>
              <a:spcPct val="35000"/>
            </a:spcAft>
          </a:pPr>
          <a:r>
            <a:rPr lang="en-IN" sz="1300" kern="1200" smtClean="0"/>
            <a:t>Studio shift approvals to be taken a week in advance from the RPD / PD. </a:t>
          </a:r>
          <a:endParaRPr lang="en-IN" sz="1300" kern="1200" dirty="0" smtClean="0"/>
        </a:p>
      </dsp:txBody>
      <dsp:txXfrm>
        <a:off x="1166221" y="2082936"/>
        <a:ext cx="9269094" cy="595157"/>
      </dsp:txXfrm>
    </dsp:sp>
    <dsp:sp modelId="{4EFB9617-E671-4077-A258-1574B5E6232E}">
      <dsp:nvSpPr>
        <dsp:cNvPr id="0" name=""/>
        <dsp:cNvSpPr/>
      </dsp:nvSpPr>
      <dsp:spPr>
        <a:xfrm>
          <a:off x="794248" y="2008542"/>
          <a:ext cx="743946" cy="743946"/>
        </a:xfrm>
        <a:prstGeom prst="ellipse">
          <a:avLst/>
        </a:prstGeom>
        <a:solidFill>
          <a:schemeClr val="lt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A3C1461-60DB-416C-B431-6741DC22E82D}">
      <dsp:nvSpPr>
        <dsp:cNvPr id="0" name=""/>
        <dsp:cNvSpPr/>
      </dsp:nvSpPr>
      <dsp:spPr>
        <a:xfrm>
          <a:off x="1166221" y="2974994"/>
          <a:ext cx="9269094" cy="59515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72406" tIns="33020" rIns="33020" bIns="33020" numCol="1" spcCol="1270" anchor="ctr" anchorCtr="0">
          <a:noAutofit/>
        </a:bodyPr>
        <a:lstStyle/>
        <a:p>
          <a:pPr lvl="0" algn="l" defTabSz="577850">
            <a:lnSpc>
              <a:spcPct val="90000"/>
            </a:lnSpc>
            <a:spcBef>
              <a:spcPct val="0"/>
            </a:spcBef>
            <a:spcAft>
              <a:spcPct val="35000"/>
            </a:spcAft>
          </a:pPr>
          <a:r>
            <a:rPr lang="en-IN" sz="1300" kern="1200" smtClean="0"/>
            <a:t>Minimum 3 days of Promotion required for studio shift through FCT.</a:t>
          </a:r>
          <a:endParaRPr lang="en-IN" sz="1300" kern="1200" dirty="0"/>
        </a:p>
      </dsp:txBody>
      <dsp:txXfrm>
        <a:off x="1166221" y="2974994"/>
        <a:ext cx="9269094" cy="595157"/>
      </dsp:txXfrm>
    </dsp:sp>
    <dsp:sp modelId="{091824A3-D420-40B6-B3A7-A0B611BFE087}">
      <dsp:nvSpPr>
        <dsp:cNvPr id="0" name=""/>
        <dsp:cNvSpPr/>
      </dsp:nvSpPr>
      <dsp:spPr>
        <a:xfrm>
          <a:off x="794248" y="2900599"/>
          <a:ext cx="743946" cy="743946"/>
        </a:xfrm>
        <a:prstGeom prst="ellipse">
          <a:avLst/>
        </a:prstGeom>
        <a:solidFill>
          <a:schemeClr val="lt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9746C11-E31D-4A20-9E4C-5CD803C60882}">
      <dsp:nvSpPr>
        <dsp:cNvPr id="0" name=""/>
        <dsp:cNvSpPr/>
      </dsp:nvSpPr>
      <dsp:spPr>
        <a:xfrm>
          <a:off x="942359" y="3867616"/>
          <a:ext cx="9492956" cy="59515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72406" tIns="33020" rIns="33020" bIns="33020" numCol="1" spcCol="1270" anchor="ctr" anchorCtr="0">
          <a:noAutofit/>
        </a:bodyPr>
        <a:lstStyle/>
        <a:p>
          <a:pPr lvl="0" algn="l" defTabSz="577850">
            <a:lnSpc>
              <a:spcPct val="90000"/>
            </a:lnSpc>
            <a:spcBef>
              <a:spcPct val="0"/>
            </a:spcBef>
            <a:spcAft>
              <a:spcPct val="35000"/>
            </a:spcAft>
          </a:pPr>
          <a:r>
            <a:rPr lang="en-IN" sz="1300" kern="1200" dirty="0" smtClean="0"/>
            <a:t>RJ mentions will be dropped during Studio Shift.</a:t>
          </a:r>
          <a:endParaRPr lang="en-IN" sz="1300" kern="1200" dirty="0"/>
        </a:p>
      </dsp:txBody>
      <dsp:txXfrm>
        <a:off x="942359" y="3867616"/>
        <a:ext cx="9492956" cy="595157"/>
      </dsp:txXfrm>
    </dsp:sp>
    <dsp:sp modelId="{50006173-E291-4707-999D-868ACB77A52A}">
      <dsp:nvSpPr>
        <dsp:cNvPr id="0" name=""/>
        <dsp:cNvSpPr/>
      </dsp:nvSpPr>
      <dsp:spPr>
        <a:xfrm>
          <a:off x="570385" y="3793222"/>
          <a:ext cx="743946" cy="743946"/>
        </a:xfrm>
        <a:prstGeom prst="ellipse">
          <a:avLst/>
        </a:prstGeom>
        <a:solidFill>
          <a:schemeClr val="lt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6AF5478-1A7C-4AD5-AAA9-D75048661FFE}">
      <dsp:nvSpPr>
        <dsp:cNvPr id="0" name=""/>
        <dsp:cNvSpPr/>
      </dsp:nvSpPr>
      <dsp:spPr>
        <a:xfrm>
          <a:off x="452801" y="4760239"/>
          <a:ext cx="9982513" cy="59515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72406" tIns="33020" rIns="33020" bIns="33020" numCol="1" spcCol="1270" anchor="ctr" anchorCtr="0">
          <a:noAutofit/>
        </a:bodyPr>
        <a:lstStyle/>
        <a:p>
          <a:pPr lvl="0" algn="l" defTabSz="577850">
            <a:lnSpc>
              <a:spcPct val="90000"/>
            </a:lnSpc>
            <a:spcBef>
              <a:spcPct val="0"/>
            </a:spcBef>
            <a:spcAft>
              <a:spcPct val="35000"/>
            </a:spcAft>
          </a:pPr>
          <a:r>
            <a:rPr lang="en-IN" sz="1300" kern="1200" dirty="0" smtClean="0"/>
            <a:t>Technical checklist has to be shared a week in advance. Request for 2 IT executives – 1 at the studio shift location and one in the studio to ensure the quality of the links.</a:t>
          </a:r>
          <a:endParaRPr lang="en-IN" sz="1300" kern="1200" dirty="0"/>
        </a:p>
      </dsp:txBody>
      <dsp:txXfrm>
        <a:off x="452801" y="4760239"/>
        <a:ext cx="9982513" cy="595157"/>
      </dsp:txXfrm>
    </dsp:sp>
    <dsp:sp modelId="{7EC4F322-191E-4730-A855-994F921F6E39}">
      <dsp:nvSpPr>
        <dsp:cNvPr id="0" name=""/>
        <dsp:cNvSpPr/>
      </dsp:nvSpPr>
      <dsp:spPr>
        <a:xfrm>
          <a:off x="80828" y="4685844"/>
          <a:ext cx="743946" cy="743946"/>
        </a:xfrm>
        <a:prstGeom prst="ellipse">
          <a:avLst/>
        </a:prstGeom>
        <a:solidFill>
          <a:schemeClr val="lt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8B6A26-77C3-4CC2-9B45-C6AC6C70D9BB}">
      <dsp:nvSpPr>
        <dsp:cNvPr id="0" name=""/>
        <dsp:cNvSpPr/>
      </dsp:nvSpPr>
      <dsp:spPr>
        <a:xfrm>
          <a:off x="-6392200" y="-977731"/>
          <a:ext cx="7608550" cy="7608550"/>
        </a:xfrm>
        <a:prstGeom prst="blockArc">
          <a:avLst>
            <a:gd name="adj1" fmla="val 18900000"/>
            <a:gd name="adj2" fmla="val 2700000"/>
            <a:gd name="adj3" fmla="val 284"/>
          </a:avLst>
        </a:pr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7CDC9E8-D428-4D97-8F72-C5769BEA82ED}">
      <dsp:nvSpPr>
        <dsp:cNvPr id="0" name=""/>
        <dsp:cNvSpPr/>
      </dsp:nvSpPr>
      <dsp:spPr>
        <a:xfrm>
          <a:off x="452801" y="297691"/>
          <a:ext cx="9982513" cy="59515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72406" tIns="48260" rIns="48260" bIns="48260" numCol="1" spcCol="1270" anchor="ctr" anchorCtr="0">
          <a:noAutofit/>
        </a:bodyPr>
        <a:lstStyle/>
        <a:p>
          <a:pPr lvl="0" algn="l" defTabSz="844550">
            <a:lnSpc>
              <a:spcPct val="90000"/>
            </a:lnSpc>
            <a:spcBef>
              <a:spcPct val="0"/>
            </a:spcBef>
            <a:spcAft>
              <a:spcPct val="35000"/>
            </a:spcAft>
          </a:pPr>
          <a:r>
            <a:rPr lang="en-IN" sz="1900" kern="1200" dirty="0" smtClean="0"/>
            <a:t>Only one studio shift can happen per day.</a:t>
          </a:r>
          <a:endParaRPr lang="en-IN" sz="1900" kern="1200" dirty="0"/>
        </a:p>
      </dsp:txBody>
      <dsp:txXfrm>
        <a:off x="452801" y="297691"/>
        <a:ext cx="9982513" cy="595157"/>
      </dsp:txXfrm>
    </dsp:sp>
    <dsp:sp modelId="{8DA5BF18-53CA-4CE2-A90F-730CEBBAFF1B}">
      <dsp:nvSpPr>
        <dsp:cNvPr id="0" name=""/>
        <dsp:cNvSpPr/>
      </dsp:nvSpPr>
      <dsp:spPr>
        <a:xfrm>
          <a:off x="80828" y="223296"/>
          <a:ext cx="743946" cy="743946"/>
        </a:xfrm>
        <a:prstGeom prst="ellipse">
          <a:avLst/>
        </a:prstGeom>
        <a:solidFill>
          <a:schemeClr val="lt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B11EDC6-1E47-4E74-9E33-A945B0C47261}">
      <dsp:nvSpPr>
        <dsp:cNvPr id="0" name=""/>
        <dsp:cNvSpPr/>
      </dsp:nvSpPr>
      <dsp:spPr>
        <a:xfrm>
          <a:off x="942359" y="1190314"/>
          <a:ext cx="9492956" cy="59515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72406" tIns="48260" rIns="48260" bIns="48260" numCol="1" spcCol="1270" anchor="ctr" anchorCtr="0">
          <a:noAutofit/>
        </a:bodyPr>
        <a:lstStyle/>
        <a:p>
          <a:pPr lvl="0" algn="l" defTabSz="844550">
            <a:lnSpc>
              <a:spcPct val="90000"/>
            </a:lnSpc>
            <a:spcBef>
              <a:spcPct val="0"/>
            </a:spcBef>
            <a:spcAft>
              <a:spcPct val="35000"/>
            </a:spcAft>
          </a:pPr>
          <a:r>
            <a:rPr lang="en-IN" sz="1900" kern="1200" dirty="0" smtClean="0"/>
            <a:t>Proper Studio set up is compulsory i.e. proper branding (not just standees), proper branded studio space. </a:t>
          </a:r>
          <a:endParaRPr lang="en-IN" sz="1900" kern="1200" dirty="0"/>
        </a:p>
      </dsp:txBody>
      <dsp:txXfrm>
        <a:off x="942359" y="1190314"/>
        <a:ext cx="9492956" cy="595157"/>
      </dsp:txXfrm>
    </dsp:sp>
    <dsp:sp modelId="{BAB16F12-1FE4-4B11-85A1-12ECD3063D53}">
      <dsp:nvSpPr>
        <dsp:cNvPr id="0" name=""/>
        <dsp:cNvSpPr/>
      </dsp:nvSpPr>
      <dsp:spPr>
        <a:xfrm>
          <a:off x="570385" y="1115919"/>
          <a:ext cx="743946" cy="743946"/>
        </a:xfrm>
        <a:prstGeom prst="ellipse">
          <a:avLst/>
        </a:prstGeom>
        <a:solidFill>
          <a:schemeClr val="lt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73EF8A9-CA50-47DA-B150-7A4C4FB842F0}">
      <dsp:nvSpPr>
        <dsp:cNvPr id="0" name=""/>
        <dsp:cNvSpPr/>
      </dsp:nvSpPr>
      <dsp:spPr>
        <a:xfrm>
          <a:off x="1166221" y="2082936"/>
          <a:ext cx="9269094" cy="59515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72406" tIns="48260" rIns="48260" bIns="48260" numCol="1" spcCol="1270" anchor="ctr" anchorCtr="0">
          <a:noAutofit/>
        </a:bodyPr>
        <a:lstStyle/>
        <a:p>
          <a:pPr lvl="0" algn="l" defTabSz="844550">
            <a:lnSpc>
              <a:spcPct val="90000"/>
            </a:lnSpc>
            <a:spcBef>
              <a:spcPct val="0"/>
            </a:spcBef>
            <a:spcAft>
              <a:spcPct val="35000"/>
            </a:spcAft>
          </a:pPr>
          <a:r>
            <a:rPr lang="en-IN" sz="1900" kern="1200" dirty="0" smtClean="0"/>
            <a:t>MC to be introducing the RJs. </a:t>
          </a:r>
          <a:endParaRPr lang="en-IN" sz="1900" kern="1200" dirty="0" smtClean="0"/>
        </a:p>
      </dsp:txBody>
      <dsp:txXfrm>
        <a:off x="1166221" y="2082936"/>
        <a:ext cx="9269094" cy="595157"/>
      </dsp:txXfrm>
    </dsp:sp>
    <dsp:sp modelId="{C9CEE6CB-F119-4FF8-9B37-7B27E32C9AC4}">
      <dsp:nvSpPr>
        <dsp:cNvPr id="0" name=""/>
        <dsp:cNvSpPr/>
      </dsp:nvSpPr>
      <dsp:spPr>
        <a:xfrm>
          <a:off x="794248" y="2008542"/>
          <a:ext cx="743946" cy="743946"/>
        </a:xfrm>
        <a:prstGeom prst="ellipse">
          <a:avLst/>
        </a:prstGeom>
        <a:solidFill>
          <a:schemeClr val="lt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FC0E483-DE42-4D58-8AC0-48D52AABB77D}">
      <dsp:nvSpPr>
        <dsp:cNvPr id="0" name=""/>
        <dsp:cNvSpPr/>
      </dsp:nvSpPr>
      <dsp:spPr>
        <a:xfrm>
          <a:off x="1166221" y="2974994"/>
          <a:ext cx="9269094" cy="59515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72406" tIns="48260" rIns="48260" bIns="48260" numCol="1" spcCol="1270" anchor="ctr" anchorCtr="0">
          <a:noAutofit/>
        </a:bodyPr>
        <a:lstStyle/>
        <a:p>
          <a:pPr lvl="0" algn="l" defTabSz="844550">
            <a:lnSpc>
              <a:spcPct val="90000"/>
            </a:lnSpc>
            <a:spcBef>
              <a:spcPct val="0"/>
            </a:spcBef>
            <a:spcAft>
              <a:spcPct val="35000"/>
            </a:spcAft>
          </a:pPr>
          <a:r>
            <a:rPr lang="en-IN" sz="1900" kern="1200" dirty="0" smtClean="0"/>
            <a:t>The RJ should be assisted by promoters to ensure listener engagement.</a:t>
          </a:r>
          <a:endParaRPr lang="en-IN" sz="1900" kern="1200" dirty="0" smtClean="0"/>
        </a:p>
      </dsp:txBody>
      <dsp:txXfrm>
        <a:off x="1166221" y="2974994"/>
        <a:ext cx="9269094" cy="595157"/>
      </dsp:txXfrm>
    </dsp:sp>
    <dsp:sp modelId="{5B3567DF-3C66-4670-9E86-1EEC3C1A6ACC}">
      <dsp:nvSpPr>
        <dsp:cNvPr id="0" name=""/>
        <dsp:cNvSpPr/>
      </dsp:nvSpPr>
      <dsp:spPr>
        <a:xfrm>
          <a:off x="794248" y="2900599"/>
          <a:ext cx="743946" cy="743946"/>
        </a:xfrm>
        <a:prstGeom prst="ellipse">
          <a:avLst/>
        </a:prstGeom>
        <a:solidFill>
          <a:schemeClr val="lt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DD17C2D-D468-49A5-8D80-FEC2E719DA88}">
      <dsp:nvSpPr>
        <dsp:cNvPr id="0" name=""/>
        <dsp:cNvSpPr/>
      </dsp:nvSpPr>
      <dsp:spPr>
        <a:xfrm>
          <a:off x="942359" y="3867616"/>
          <a:ext cx="9492956" cy="59515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72406" tIns="48260" rIns="48260" bIns="48260" numCol="1" spcCol="1270" anchor="ctr" anchorCtr="0">
          <a:noAutofit/>
        </a:bodyPr>
        <a:lstStyle/>
        <a:p>
          <a:pPr lvl="0" algn="l" defTabSz="844550">
            <a:lnSpc>
              <a:spcPct val="90000"/>
            </a:lnSpc>
            <a:spcBef>
              <a:spcPct val="0"/>
            </a:spcBef>
            <a:spcAft>
              <a:spcPct val="35000"/>
            </a:spcAft>
          </a:pPr>
          <a:r>
            <a:rPr lang="en-IN" sz="1900" kern="1200" dirty="0" smtClean="0"/>
            <a:t>Studio shift does not mean </a:t>
          </a:r>
          <a:r>
            <a:rPr lang="en-IN" sz="1900" kern="1200" dirty="0" err="1" smtClean="0"/>
            <a:t>MCing</a:t>
          </a:r>
          <a:r>
            <a:rPr lang="en-IN" sz="1900" kern="1200" dirty="0" smtClean="0"/>
            <a:t> of the event.</a:t>
          </a:r>
          <a:endParaRPr lang="en-IN" sz="1900" kern="1200" dirty="0" smtClean="0"/>
        </a:p>
      </dsp:txBody>
      <dsp:txXfrm>
        <a:off x="942359" y="3867616"/>
        <a:ext cx="9492956" cy="595157"/>
      </dsp:txXfrm>
    </dsp:sp>
    <dsp:sp modelId="{606C14E7-916D-4A24-AE57-228FB2B35AC3}">
      <dsp:nvSpPr>
        <dsp:cNvPr id="0" name=""/>
        <dsp:cNvSpPr/>
      </dsp:nvSpPr>
      <dsp:spPr>
        <a:xfrm>
          <a:off x="570385" y="3793222"/>
          <a:ext cx="743946" cy="743946"/>
        </a:xfrm>
        <a:prstGeom prst="ellipse">
          <a:avLst/>
        </a:prstGeom>
        <a:solidFill>
          <a:schemeClr val="lt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35048FC-3673-4318-9067-1AB0D8FD2EA0}">
      <dsp:nvSpPr>
        <dsp:cNvPr id="0" name=""/>
        <dsp:cNvSpPr/>
      </dsp:nvSpPr>
      <dsp:spPr>
        <a:xfrm>
          <a:off x="452801" y="4760239"/>
          <a:ext cx="9982513" cy="595157"/>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72406" tIns="48260" rIns="48260" bIns="48260" numCol="1" spcCol="1270" anchor="ctr" anchorCtr="0">
          <a:noAutofit/>
        </a:bodyPr>
        <a:lstStyle/>
        <a:p>
          <a:pPr lvl="0" algn="l" defTabSz="844550">
            <a:lnSpc>
              <a:spcPct val="90000"/>
            </a:lnSpc>
            <a:spcBef>
              <a:spcPct val="0"/>
            </a:spcBef>
            <a:spcAft>
              <a:spcPct val="35000"/>
            </a:spcAft>
          </a:pPr>
          <a:r>
            <a:rPr lang="en-IN" sz="1900" kern="1200" dirty="0" smtClean="0"/>
            <a:t>For every studio shift, we must have a minimum </a:t>
          </a:r>
          <a:r>
            <a:rPr lang="en-IN" sz="1900" kern="1200" dirty="0" err="1" smtClean="0"/>
            <a:t>Rs</a:t>
          </a:r>
          <a:r>
            <a:rPr lang="en-IN" sz="1900" kern="1200" dirty="0" smtClean="0"/>
            <a:t>. 5000 worth of vouchers for listener engagement. </a:t>
          </a:r>
          <a:endParaRPr lang="en-IN" sz="1900" kern="1200" dirty="0" smtClean="0"/>
        </a:p>
      </dsp:txBody>
      <dsp:txXfrm>
        <a:off x="452801" y="4760239"/>
        <a:ext cx="9982513" cy="595157"/>
      </dsp:txXfrm>
    </dsp:sp>
    <dsp:sp modelId="{C968426F-BA0D-4AD3-8360-E1DBAF171B45}">
      <dsp:nvSpPr>
        <dsp:cNvPr id="0" name=""/>
        <dsp:cNvSpPr/>
      </dsp:nvSpPr>
      <dsp:spPr>
        <a:xfrm>
          <a:off x="80828" y="4685844"/>
          <a:ext cx="743946" cy="743946"/>
        </a:xfrm>
        <a:prstGeom prst="ellipse">
          <a:avLst/>
        </a:prstGeom>
        <a:solidFill>
          <a:schemeClr val="lt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56BBF4-586B-468F-970D-78DFE3376918}">
      <dsp:nvSpPr>
        <dsp:cNvPr id="0" name=""/>
        <dsp:cNvSpPr/>
      </dsp:nvSpPr>
      <dsp:spPr>
        <a:xfrm>
          <a:off x="0" y="123013"/>
          <a:ext cx="3393103" cy="203586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IN" sz="2300" kern="1200" dirty="0" err="1" smtClean="0"/>
            <a:t>Stationality</a:t>
          </a:r>
          <a:r>
            <a:rPr lang="en-IN" sz="2300" kern="1200" dirty="0" smtClean="0"/>
            <a:t> change is the integration of a brand’s </a:t>
          </a:r>
          <a:r>
            <a:rPr lang="en-IN" sz="2300" kern="1200" dirty="0" err="1" smtClean="0"/>
            <a:t>mogo</a:t>
          </a:r>
          <a:r>
            <a:rPr lang="en-IN" sz="2300" kern="1200" dirty="0" smtClean="0"/>
            <a:t> with </a:t>
          </a:r>
          <a:r>
            <a:rPr lang="en-IN" sz="2300" kern="1200" dirty="0" err="1" smtClean="0"/>
            <a:t>RadioCity’s</a:t>
          </a:r>
          <a:r>
            <a:rPr lang="en-IN" sz="2300" kern="1200" dirty="0" smtClean="0"/>
            <a:t> Rag </a:t>
          </a:r>
          <a:r>
            <a:rPr lang="en-IN" sz="2300" kern="1200" dirty="0" err="1" smtClean="0"/>
            <a:t>Rag</a:t>
          </a:r>
          <a:r>
            <a:rPr lang="en-IN" sz="2300" kern="1200" dirty="0" smtClean="0"/>
            <a:t> TOH.</a:t>
          </a:r>
          <a:endParaRPr lang="en-IN" sz="2300" kern="1200" dirty="0"/>
        </a:p>
      </dsp:txBody>
      <dsp:txXfrm>
        <a:off x="0" y="123013"/>
        <a:ext cx="3393103" cy="2035862"/>
      </dsp:txXfrm>
    </dsp:sp>
    <dsp:sp modelId="{80D2F7DC-502F-421B-9CFB-B98A9803A7D1}">
      <dsp:nvSpPr>
        <dsp:cNvPr id="0" name=""/>
        <dsp:cNvSpPr/>
      </dsp:nvSpPr>
      <dsp:spPr>
        <a:xfrm>
          <a:off x="3732413" y="123013"/>
          <a:ext cx="3393103" cy="203586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IN" sz="2300" kern="1200" dirty="0" err="1" smtClean="0"/>
            <a:t>Stationality</a:t>
          </a:r>
          <a:r>
            <a:rPr lang="en-IN" sz="2300" kern="1200" dirty="0" smtClean="0"/>
            <a:t> change to be done only at premium costs. Roshni to approve the same. </a:t>
          </a:r>
          <a:endParaRPr lang="en-IN" sz="2300" kern="1200" dirty="0"/>
        </a:p>
      </dsp:txBody>
      <dsp:txXfrm>
        <a:off x="3732413" y="123013"/>
        <a:ext cx="3393103" cy="2035862"/>
      </dsp:txXfrm>
    </dsp:sp>
    <dsp:sp modelId="{CA8CE8E0-C757-4EC3-BEB3-ACAB12BCCC90}">
      <dsp:nvSpPr>
        <dsp:cNvPr id="0" name=""/>
        <dsp:cNvSpPr/>
      </dsp:nvSpPr>
      <dsp:spPr>
        <a:xfrm>
          <a:off x="7464827" y="123013"/>
          <a:ext cx="3393103" cy="203586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IN" sz="2300" kern="1200" smtClean="0"/>
            <a:t>Need to evaluate the client’s jingle to check feasibility in terms of musicality (tempo/ pitch Rag Rag) and content. </a:t>
          </a:r>
          <a:endParaRPr lang="en-IN" sz="2300" kern="1200" dirty="0" smtClean="0"/>
        </a:p>
      </dsp:txBody>
      <dsp:txXfrm>
        <a:off x="7464827" y="123013"/>
        <a:ext cx="3393103" cy="2035862"/>
      </dsp:txXfrm>
    </dsp:sp>
    <dsp:sp modelId="{A31DBA32-F838-4E90-8614-601E8E3B03DA}">
      <dsp:nvSpPr>
        <dsp:cNvPr id="0" name=""/>
        <dsp:cNvSpPr/>
      </dsp:nvSpPr>
      <dsp:spPr>
        <a:xfrm>
          <a:off x="1866206" y="2498186"/>
          <a:ext cx="3393103" cy="203586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IN" sz="2300" kern="1200" smtClean="0"/>
            <a:t>Stationality change can be done only for 1 day for a client. </a:t>
          </a:r>
          <a:endParaRPr lang="en-IN" sz="2300" kern="1200" dirty="0" smtClean="0"/>
        </a:p>
      </dsp:txBody>
      <dsp:txXfrm>
        <a:off x="1866206" y="2498186"/>
        <a:ext cx="3393103" cy="2035862"/>
      </dsp:txXfrm>
    </dsp:sp>
    <dsp:sp modelId="{BB6CC899-2E51-49C2-9D10-A91A4B415388}">
      <dsp:nvSpPr>
        <dsp:cNvPr id="0" name=""/>
        <dsp:cNvSpPr/>
      </dsp:nvSpPr>
      <dsp:spPr>
        <a:xfrm>
          <a:off x="5598620" y="2498186"/>
          <a:ext cx="3393103" cy="2035862"/>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IN" sz="2300" kern="1200" smtClean="0"/>
            <a:t>The integrated TOH will play 14 times a day. </a:t>
          </a:r>
          <a:endParaRPr lang="en-IN" sz="2300" kern="1200" dirty="0" smtClean="0"/>
        </a:p>
      </dsp:txBody>
      <dsp:txXfrm>
        <a:off x="5598620" y="2498186"/>
        <a:ext cx="3393103" cy="2035862"/>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0D67F5-DB3A-493D-8978-5B33D2DBA7FC}">
      <dsp:nvSpPr>
        <dsp:cNvPr id="0" name=""/>
        <dsp:cNvSpPr/>
      </dsp:nvSpPr>
      <dsp:spPr>
        <a:xfrm>
          <a:off x="0" y="0"/>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380E7E0-009D-4F1D-BCD8-566BF36E7D37}">
      <dsp:nvSpPr>
        <dsp:cNvPr id="0" name=""/>
        <dsp:cNvSpPr/>
      </dsp:nvSpPr>
      <dsp:spPr>
        <a:xfrm>
          <a:off x="0" y="0"/>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lvl="0" algn="ctr" defTabSz="1022350">
            <a:lnSpc>
              <a:spcPct val="90000"/>
            </a:lnSpc>
            <a:spcBef>
              <a:spcPct val="0"/>
            </a:spcBef>
            <a:spcAft>
              <a:spcPct val="35000"/>
            </a:spcAft>
          </a:pPr>
          <a:r>
            <a:rPr lang="en-IN" sz="2300" kern="1200" dirty="0" smtClean="0"/>
            <a:t>Flashback integration to be done at a premium. Roshni to approve the same.</a:t>
          </a:r>
          <a:endParaRPr lang="en-IN" sz="2300" kern="1200" dirty="0"/>
        </a:p>
      </dsp:txBody>
      <dsp:txXfrm>
        <a:off x="0" y="0"/>
        <a:ext cx="10515600" cy="1087834"/>
      </dsp:txXfrm>
    </dsp:sp>
    <dsp:sp modelId="{74770B19-4875-40BF-A2BB-126CE33520DA}">
      <dsp:nvSpPr>
        <dsp:cNvPr id="0" name=""/>
        <dsp:cNvSpPr/>
      </dsp:nvSpPr>
      <dsp:spPr>
        <a:xfrm>
          <a:off x="0" y="1087834"/>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2506E5F-B28E-45DE-A81F-A044DEF0AAB0}">
      <dsp:nvSpPr>
        <dsp:cNvPr id="0" name=""/>
        <dsp:cNvSpPr/>
      </dsp:nvSpPr>
      <dsp:spPr>
        <a:xfrm>
          <a:off x="0" y="1087834"/>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lvl="0" algn="ctr" defTabSz="1022350">
            <a:lnSpc>
              <a:spcPct val="90000"/>
            </a:lnSpc>
            <a:spcBef>
              <a:spcPct val="0"/>
            </a:spcBef>
            <a:spcAft>
              <a:spcPct val="35000"/>
            </a:spcAft>
          </a:pPr>
          <a:r>
            <a:rPr lang="en-IN" sz="2300" kern="1200" smtClean="0"/>
            <a:t>Flashback integration concepts to be strictly monitored by Audacity.</a:t>
          </a:r>
          <a:endParaRPr lang="en-IN" sz="2300" kern="1200" dirty="0" smtClean="0"/>
        </a:p>
      </dsp:txBody>
      <dsp:txXfrm>
        <a:off x="0" y="1087834"/>
        <a:ext cx="10515600" cy="1087834"/>
      </dsp:txXfrm>
    </dsp:sp>
    <dsp:sp modelId="{6517FF7C-D3F4-407D-8917-E37206F47C4C}">
      <dsp:nvSpPr>
        <dsp:cNvPr id="0" name=""/>
        <dsp:cNvSpPr/>
      </dsp:nvSpPr>
      <dsp:spPr>
        <a:xfrm>
          <a:off x="0" y="2175669"/>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70D0419-8A35-42A9-AD66-9D90F58246F7}">
      <dsp:nvSpPr>
        <dsp:cNvPr id="0" name=""/>
        <dsp:cNvSpPr/>
      </dsp:nvSpPr>
      <dsp:spPr>
        <a:xfrm>
          <a:off x="0" y="2175669"/>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lvl="0" algn="ctr" defTabSz="1022350">
            <a:lnSpc>
              <a:spcPct val="90000"/>
            </a:lnSpc>
            <a:spcBef>
              <a:spcPct val="0"/>
            </a:spcBef>
            <a:spcAft>
              <a:spcPct val="35000"/>
            </a:spcAft>
          </a:pPr>
          <a:r>
            <a:rPr lang="en-IN" sz="2300" kern="1200" dirty="0" smtClean="0"/>
            <a:t>If a specific flashback request is coming from the client, we need to check the number of high PI scorings songs for the concept. National Music Head’s approval to be taken and conceptual approval from PD/ RPD. </a:t>
          </a:r>
          <a:endParaRPr lang="en-IN" sz="2300" kern="1200" dirty="0" smtClean="0"/>
        </a:p>
      </dsp:txBody>
      <dsp:txXfrm>
        <a:off x="0" y="2175669"/>
        <a:ext cx="10515600" cy="1087834"/>
      </dsp:txXfrm>
    </dsp:sp>
    <dsp:sp modelId="{57265F25-57C9-43C4-85EC-AF590A92B297}">
      <dsp:nvSpPr>
        <dsp:cNvPr id="0" name=""/>
        <dsp:cNvSpPr/>
      </dsp:nvSpPr>
      <dsp:spPr>
        <a:xfrm>
          <a:off x="0" y="3263503"/>
          <a:ext cx="105156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994C5AF-7D2A-435F-8E26-4156FD906BA5}">
      <dsp:nvSpPr>
        <dsp:cNvPr id="0" name=""/>
        <dsp:cNvSpPr/>
      </dsp:nvSpPr>
      <dsp:spPr>
        <a:xfrm>
          <a:off x="0" y="3263503"/>
          <a:ext cx="10515600" cy="10878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t" anchorCtr="0">
          <a:noAutofit/>
        </a:bodyPr>
        <a:lstStyle/>
        <a:p>
          <a:pPr lvl="0" algn="ctr" defTabSz="1022350">
            <a:lnSpc>
              <a:spcPct val="90000"/>
            </a:lnSpc>
            <a:spcBef>
              <a:spcPct val="0"/>
            </a:spcBef>
            <a:spcAft>
              <a:spcPct val="35000"/>
            </a:spcAft>
          </a:pPr>
          <a:r>
            <a:rPr lang="en-IN" sz="2300" kern="1200" dirty="0" smtClean="0"/>
            <a:t>Break bumpers can be proposed to a client for a flashback hour. </a:t>
          </a:r>
          <a:endParaRPr lang="en-IN" sz="2300" kern="1200" dirty="0"/>
        </a:p>
      </dsp:txBody>
      <dsp:txXfrm>
        <a:off x="0" y="3263503"/>
        <a:ext cx="10515600" cy="1087834"/>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EA55CF-34CA-403D-A8BE-A9F586365C93}">
      <dsp:nvSpPr>
        <dsp:cNvPr id="0" name=""/>
        <dsp:cNvSpPr/>
      </dsp:nvSpPr>
      <dsp:spPr>
        <a:xfrm>
          <a:off x="0" y="377747"/>
          <a:ext cx="3418693" cy="2051215"/>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IN" sz="1800" kern="1200" smtClean="0"/>
            <a:t>If the idea is proposed by Audacity, conceptual approvals to be take by Audacity from the PD/ RPD/ NPD.</a:t>
          </a:r>
          <a:endParaRPr lang="en-IN" sz="1800" kern="1200"/>
        </a:p>
      </dsp:txBody>
      <dsp:txXfrm>
        <a:off x="0" y="377747"/>
        <a:ext cx="3418693" cy="2051215"/>
      </dsp:txXfrm>
    </dsp:sp>
    <dsp:sp modelId="{209E0227-9836-4613-972B-F297970A154F}">
      <dsp:nvSpPr>
        <dsp:cNvPr id="0" name=""/>
        <dsp:cNvSpPr/>
      </dsp:nvSpPr>
      <dsp:spPr>
        <a:xfrm>
          <a:off x="3760562" y="377747"/>
          <a:ext cx="3418693" cy="2051215"/>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IN" sz="1800" kern="1200" smtClean="0"/>
            <a:t>If there is a request from a client, the respective sales executive and Audacity to jointly take approvals from RPD/ PD/ EVP for the deviation. </a:t>
          </a:r>
          <a:endParaRPr lang="en-IN" sz="1800" kern="1200" dirty="0" smtClean="0"/>
        </a:p>
      </dsp:txBody>
      <dsp:txXfrm>
        <a:off x="3760562" y="377747"/>
        <a:ext cx="3418693" cy="2051215"/>
      </dsp:txXfrm>
    </dsp:sp>
    <dsp:sp modelId="{721E5846-B38C-4AFC-9BD6-A26BBEDA7230}">
      <dsp:nvSpPr>
        <dsp:cNvPr id="0" name=""/>
        <dsp:cNvSpPr/>
      </dsp:nvSpPr>
      <dsp:spPr>
        <a:xfrm>
          <a:off x="7521124" y="377747"/>
          <a:ext cx="3418693" cy="2051215"/>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IN" sz="1800" kern="1200" smtClean="0"/>
            <a:t>All deviations requested by clients need to be highlighted by Sales team to Audacity and only post conceptual ok from Audacity Head/ EVP/  PD can this be executed. </a:t>
          </a:r>
          <a:endParaRPr lang="en-IN" sz="1800" kern="1200" dirty="0" smtClean="0"/>
        </a:p>
      </dsp:txBody>
      <dsp:txXfrm>
        <a:off x="7521124" y="377747"/>
        <a:ext cx="3418693" cy="2051215"/>
      </dsp:txXfrm>
    </dsp:sp>
    <dsp:sp modelId="{158FFE59-6B89-4115-85E1-D4AF8921BFEC}">
      <dsp:nvSpPr>
        <dsp:cNvPr id="0" name=""/>
        <dsp:cNvSpPr/>
      </dsp:nvSpPr>
      <dsp:spPr>
        <a:xfrm>
          <a:off x="1880281" y="2770833"/>
          <a:ext cx="3418693" cy="2051215"/>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IN" sz="1800" kern="1200" smtClean="0"/>
            <a:t>Before the execution of any campaign, the deliverable sheet needs to be vetted by Audacity. </a:t>
          </a:r>
          <a:endParaRPr lang="en-IN" sz="1800" kern="1200" dirty="0" smtClean="0"/>
        </a:p>
      </dsp:txBody>
      <dsp:txXfrm>
        <a:off x="1880281" y="2770833"/>
        <a:ext cx="3418693" cy="2051215"/>
      </dsp:txXfrm>
    </dsp:sp>
    <dsp:sp modelId="{50DADA10-47FE-49CE-BD0F-2F9EC46AE95F}">
      <dsp:nvSpPr>
        <dsp:cNvPr id="0" name=""/>
        <dsp:cNvSpPr/>
      </dsp:nvSpPr>
      <dsp:spPr>
        <a:xfrm>
          <a:off x="5640843" y="2770833"/>
          <a:ext cx="3418693" cy="2051215"/>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IN" sz="1800" kern="1200" smtClean="0"/>
            <a:t>CI campaign confirmation to happen at least 2 days prior to the start date of the campaign so necessary translations/ productions/ scripts and RJ mention pointers can be kept ready by Audacity team for execution. </a:t>
          </a:r>
          <a:endParaRPr lang="en-IN" sz="1800" kern="1200" dirty="0"/>
        </a:p>
      </dsp:txBody>
      <dsp:txXfrm>
        <a:off x="5640843" y="2770833"/>
        <a:ext cx="3418693" cy="205121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E27BFC-7921-4DB5-8C35-A600D60A1EA6}">
      <dsp:nvSpPr>
        <dsp:cNvPr id="0" name=""/>
        <dsp:cNvSpPr/>
      </dsp:nvSpPr>
      <dsp:spPr>
        <a:xfrm>
          <a:off x="0" y="0"/>
          <a:ext cx="10515600" cy="0"/>
        </a:xfrm>
        <a:prstGeom prst="line">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1F078FE-FE12-4635-98AF-2FBC6F761AD4}">
      <dsp:nvSpPr>
        <dsp:cNvPr id="0" name=""/>
        <dsp:cNvSpPr/>
      </dsp:nvSpPr>
      <dsp:spPr>
        <a:xfrm>
          <a:off x="0" y="0"/>
          <a:ext cx="10515600" cy="11903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lvl="0" algn="ctr" defTabSz="1377950">
            <a:lnSpc>
              <a:spcPct val="90000"/>
            </a:lnSpc>
            <a:spcBef>
              <a:spcPct val="0"/>
            </a:spcBef>
            <a:spcAft>
              <a:spcPct val="35000"/>
            </a:spcAft>
          </a:pPr>
          <a:r>
            <a:rPr lang="en-IN" sz="3100" kern="1200" dirty="0" smtClean="0"/>
            <a:t>Drive Time shows can accommodate 4 Sales mentions per show spread across 4 hours. </a:t>
          </a:r>
          <a:endParaRPr lang="en-IN" sz="3100" kern="1200" dirty="0"/>
        </a:p>
      </dsp:txBody>
      <dsp:txXfrm>
        <a:off x="0" y="0"/>
        <a:ext cx="10515600" cy="1190364"/>
      </dsp:txXfrm>
    </dsp:sp>
    <dsp:sp modelId="{9C4A2128-6E87-4DCA-A2E4-500D752F0F99}">
      <dsp:nvSpPr>
        <dsp:cNvPr id="0" name=""/>
        <dsp:cNvSpPr/>
      </dsp:nvSpPr>
      <dsp:spPr>
        <a:xfrm>
          <a:off x="0" y="1190364"/>
          <a:ext cx="10515600" cy="0"/>
        </a:xfrm>
        <a:prstGeom prst="line">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E103A5D-A3A8-44E8-A028-B2D1FAC4AF4C}">
      <dsp:nvSpPr>
        <dsp:cNvPr id="0" name=""/>
        <dsp:cNvSpPr/>
      </dsp:nvSpPr>
      <dsp:spPr>
        <a:xfrm>
          <a:off x="0" y="1190364"/>
          <a:ext cx="10515600" cy="11903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lvl="0" algn="ctr" defTabSz="1377950">
            <a:lnSpc>
              <a:spcPct val="90000"/>
            </a:lnSpc>
            <a:spcBef>
              <a:spcPct val="0"/>
            </a:spcBef>
            <a:spcAft>
              <a:spcPct val="35000"/>
            </a:spcAft>
          </a:pPr>
          <a:r>
            <a:rPr lang="en-IN" sz="3100" kern="1200" dirty="0" smtClean="0"/>
            <a:t>Non Prime Time shows can accommodate 3 sales mentions per show spread across 3 hours. </a:t>
          </a:r>
          <a:endParaRPr lang="en-IN" sz="3100" kern="1200" dirty="0" smtClean="0"/>
        </a:p>
      </dsp:txBody>
      <dsp:txXfrm>
        <a:off x="0" y="1190364"/>
        <a:ext cx="10515600" cy="1190364"/>
      </dsp:txXfrm>
    </dsp:sp>
    <dsp:sp modelId="{1AE065BE-8308-43FB-AD92-61242F5ACF5D}">
      <dsp:nvSpPr>
        <dsp:cNvPr id="0" name=""/>
        <dsp:cNvSpPr/>
      </dsp:nvSpPr>
      <dsp:spPr>
        <a:xfrm>
          <a:off x="0" y="2380729"/>
          <a:ext cx="10515600" cy="0"/>
        </a:xfrm>
        <a:prstGeom prst="line">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CCC1337-FDF3-4B22-BBBA-DA783C0D24FE}">
      <dsp:nvSpPr>
        <dsp:cNvPr id="0" name=""/>
        <dsp:cNvSpPr/>
      </dsp:nvSpPr>
      <dsp:spPr>
        <a:xfrm>
          <a:off x="0" y="2380729"/>
          <a:ext cx="10515600" cy="11903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lvl="0" algn="ctr" defTabSz="1377950">
            <a:lnSpc>
              <a:spcPct val="90000"/>
            </a:lnSpc>
            <a:spcBef>
              <a:spcPct val="0"/>
            </a:spcBef>
            <a:spcAft>
              <a:spcPct val="35000"/>
            </a:spcAft>
          </a:pPr>
          <a:r>
            <a:rPr lang="en-IN" sz="3100" kern="1200" smtClean="0"/>
            <a:t>Drive Time RJs voice cannot be used for FCT. Capsuling an RJ mention and running it through FCT must be avoided.</a:t>
          </a:r>
          <a:endParaRPr lang="en-IN" sz="3100" kern="1200" dirty="0" smtClean="0"/>
        </a:p>
      </dsp:txBody>
      <dsp:txXfrm>
        <a:off x="0" y="2380729"/>
        <a:ext cx="10515600" cy="1190364"/>
      </dsp:txXfrm>
    </dsp:sp>
    <dsp:sp modelId="{6BB1EBFC-0892-43F7-8A47-40399DCFB718}">
      <dsp:nvSpPr>
        <dsp:cNvPr id="0" name=""/>
        <dsp:cNvSpPr/>
      </dsp:nvSpPr>
      <dsp:spPr>
        <a:xfrm>
          <a:off x="0" y="3571094"/>
          <a:ext cx="10515600" cy="0"/>
        </a:xfrm>
        <a:prstGeom prst="line">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D1FC599-D92D-411E-89FA-C40DC56F118E}">
      <dsp:nvSpPr>
        <dsp:cNvPr id="0" name=""/>
        <dsp:cNvSpPr/>
      </dsp:nvSpPr>
      <dsp:spPr>
        <a:xfrm>
          <a:off x="0" y="3571094"/>
          <a:ext cx="10515600" cy="11903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8110" tIns="118110" rIns="118110" bIns="118110" numCol="1" spcCol="1270" anchor="t" anchorCtr="0">
          <a:noAutofit/>
        </a:bodyPr>
        <a:lstStyle/>
        <a:p>
          <a:pPr lvl="0" algn="ctr" defTabSz="1377950">
            <a:lnSpc>
              <a:spcPct val="90000"/>
            </a:lnSpc>
            <a:spcBef>
              <a:spcPct val="0"/>
            </a:spcBef>
            <a:spcAft>
              <a:spcPct val="35000"/>
            </a:spcAft>
          </a:pPr>
          <a:r>
            <a:rPr lang="en-IN" sz="3100" kern="1200" dirty="0" smtClean="0"/>
            <a:t>Any sponsorship tag cannot be more than 5 </a:t>
          </a:r>
          <a:r>
            <a:rPr lang="en-IN" sz="3100" kern="1200" dirty="0" err="1" smtClean="0"/>
            <a:t>secs</a:t>
          </a:r>
          <a:r>
            <a:rPr lang="en-IN" sz="3100" kern="1200" dirty="0" smtClean="0"/>
            <a:t>. For longer tags, Audacity Head’s approval is a mandate. </a:t>
          </a:r>
          <a:endParaRPr lang="en-IN" sz="3100" kern="1200" dirty="0" smtClean="0"/>
        </a:p>
      </dsp:txBody>
      <dsp:txXfrm>
        <a:off x="0" y="3571094"/>
        <a:ext cx="10515600" cy="119036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6E1452-957C-4951-B2DC-17E4C6D54CE8}">
      <dsp:nvSpPr>
        <dsp:cNvPr id="0" name=""/>
        <dsp:cNvSpPr/>
      </dsp:nvSpPr>
      <dsp:spPr>
        <a:xfrm>
          <a:off x="-5797701" y="-887351"/>
          <a:ext cx="6902328" cy="6902328"/>
        </a:xfrm>
        <a:prstGeom prst="blockArc">
          <a:avLst>
            <a:gd name="adj1" fmla="val 18900000"/>
            <a:gd name="adj2" fmla="val 2700000"/>
            <a:gd name="adj3" fmla="val 313"/>
          </a:avLst>
        </a:pr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B7D5087-9C85-464C-8352-0464B86B8442}">
      <dsp:nvSpPr>
        <dsp:cNvPr id="0" name=""/>
        <dsp:cNvSpPr/>
      </dsp:nvSpPr>
      <dsp:spPr>
        <a:xfrm>
          <a:off x="482823" y="320374"/>
          <a:ext cx="10036990" cy="64115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919" tIns="35560" rIns="35560" bIns="35560" numCol="1" spcCol="1270" anchor="ctr" anchorCtr="0">
          <a:noAutofit/>
        </a:bodyPr>
        <a:lstStyle/>
        <a:p>
          <a:pPr lvl="0" algn="l" defTabSz="622300">
            <a:lnSpc>
              <a:spcPct val="90000"/>
            </a:lnSpc>
            <a:spcBef>
              <a:spcPct val="0"/>
            </a:spcBef>
            <a:spcAft>
              <a:spcPct val="35000"/>
            </a:spcAft>
          </a:pPr>
          <a:r>
            <a:rPr lang="en-IN" sz="1400" kern="1200" dirty="0" smtClean="0"/>
            <a:t>An RJ mention is a promotion of the brand / client but is not supposed to be an endorsement by the jock. For instance, McDonalds has launched a Chilli </a:t>
          </a:r>
          <a:r>
            <a:rPr lang="en-IN" sz="1400" kern="1200" dirty="0" err="1" smtClean="0"/>
            <a:t>Paneer</a:t>
          </a:r>
          <a:r>
            <a:rPr lang="en-IN" sz="1400" kern="1200" dirty="0" smtClean="0"/>
            <a:t> Burger. Here, the RJ will not say I have tasted it or </a:t>
          </a:r>
          <a:r>
            <a:rPr lang="en-IN" sz="1400" kern="1200" dirty="0" err="1" smtClean="0"/>
            <a:t>Im</a:t>
          </a:r>
          <a:r>
            <a:rPr lang="en-IN" sz="1400" kern="1200" dirty="0" smtClean="0"/>
            <a:t> going to eat it. </a:t>
          </a:r>
          <a:endParaRPr lang="en-IN" sz="1400" kern="1200" dirty="0"/>
        </a:p>
      </dsp:txBody>
      <dsp:txXfrm>
        <a:off x="482823" y="320374"/>
        <a:ext cx="10036990" cy="641158"/>
      </dsp:txXfrm>
    </dsp:sp>
    <dsp:sp modelId="{B57A554E-AEA5-4878-80D2-CAB9DAD19143}">
      <dsp:nvSpPr>
        <dsp:cNvPr id="0" name=""/>
        <dsp:cNvSpPr/>
      </dsp:nvSpPr>
      <dsp:spPr>
        <a:xfrm>
          <a:off x="82099" y="240229"/>
          <a:ext cx="801447" cy="801447"/>
        </a:xfrm>
        <a:prstGeom prst="ellipse">
          <a:avLst/>
        </a:prstGeom>
        <a:solidFill>
          <a:schemeClr val="lt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F07A3A3-B089-42AB-968A-9EA638BA1EDA}">
      <dsp:nvSpPr>
        <dsp:cNvPr id="0" name=""/>
        <dsp:cNvSpPr/>
      </dsp:nvSpPr>
      <dsp:spPr>
        <a:xfrm>
          <a:off x="942258" y="1281803"/>
          <a:ext cx="9577555" cy="64115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919" tIns="35560" rIns="35560" bIns="35560" numCol="1" spcCol="1270" anchor="ctr" anchorCtr="0">
          <a:noAutofit/>
        </a:bodyPr>
        <a:lstStyle/>
        <a:p>
          <a:pPr lvl="0" algn="l" defTabSz="622300">
            <a:lnSpc>
              <a:spcPct val="90000"/>
            </a:lnSpc>
            <a:spcBef>
              <a:spcPct val="0"/>
            </a:spcBef>
            <a:spcAft>
              <a:spcPct val="35000"/>
            </a:spcAft>
          </a:pPr>
          <a:r>
            <a:rPr lang="en-IN" sz="1400" kern="1200" dirty="0" smtClean="0"/>
            <a:t>Mentions to be done as per the availability in the grid.</a:t>
          </a:r>
          <a:endParaRPr lang="en-IN" sz="1400" kern="1200" dirty="0"/>
        </a:p>
      </dsp:txBody>
      <dsp:txXfrm>
        <a:off x="942258" y="1281803"/>
        <a:ext cx="9577555" cy="641158"/>
      </dsp:txXfrm>
    </dsp:sp>
    <dsp:sp modelId="{26A8B959-BE67-4D51-A1B8-90FD72DE0F3B}">
      <dsp:nvSpPr>
        <dsp:cNvPr id="0" name=""/>
        <dsp:cNvSpPr/>
      </dsp:nvSpPr>
      <dsp:spPr>
        <a:xfrm>
          <a:off x="541534" y="1201658"/>
          <a:ext cx="801447" cy="801447"/>
        </a:xfrm>
        <a:prstGeom prst="ellipse">
          <a:avLst/>
        </a:prstGeom>
        <a:solidFill>
          <a:schemeClr val="lt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B7CBF55-EC3E-493B-87BB-89919B913435}">
      <dsp:nvSpPr>
        <dsp:cNvPr id="0" name=""/>
        <dsp:cNvSpPr/>
      </dsp:nvSpPr>
      <dsp:spPr>
        <a:xfrm>
          <a:off x="1083268" y="2243233"/>
          <a:ext cx="9436546" cy="64115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919" tIns="35560" rIns="35560" bIns="35560" numCol="1" spcCol="1270" anchor="ctr" anchorCtr="0">
          <a:noAutofit/>
        </a:bodyPr>
        <a:lstStyle/>
        <a:p>
          <a:pPr lvl="0" algn="l" defTabSz="622300">
            <a:lnSpc>
              <a:spcPct val="90000"/>
            </a:lnSpc>
            <a:spcBef>
              <a:spcPct val="0"/>
            </a:spcBef>
            <a:spcAft>
              <a:spcPct val="35000"/>
            </a:spcAft>
          </a:pPr>
          <a:r>
            <a:rPr lang="en-IN" sz="1400" kern="1200" dirty="0" smtClean="0"/>
            <a:t>A specific time for mentions can't be specified unless time is of conceptual importance in the mention.</a:t>
          </a:r>
          <a:endParaRPr lang="en-IN" sz="1400" kern="1200" dirty="0"/>
        </a:p>
      </dsp:txBody>
      <dsp:txXfrm>
        <a:off x="1083268" y="2243233"/>
        <a:ext cx="9436546" cy="641158"/>
      </dsp:txXfrm>
    </dsp:sp>
    <dsp:sp modelId="{27C58EE0-8297-4223-AEE4-BD293DDC750B}">
      <dsp:nvSpPr>
        <dsp:cNvPr id="0" name=""/>
        <dsp:cNvSpPr/>
      </dsp:nvSpPr>
      <dsp:spPr>
        <a:xfrm>
          <a:off x="682544" y="2163088"/>
          <a:ext cx="801447" cy="801447"/>
        </a:xfrm>
        <a:prstGeom prst="ellipse">
          <a:avLst/>
        </a:prstGeom>
        <a:solidFill>
          <a:schemeClr val="lt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2B906D3-F1D8-41B0-AA87-BC65B36E3E82}">
      <dsp:nvSpPr>
        <dsp:cNvPr id="0" name=""/>
        <dsp:cNvSpPr/>
      </dsp:nvSpPr>
      <dsp:spPr>
        <a:xfrm>
          <a:off x="942258" y="3204663"/>
          <a:ext cx="9577555" cy="64115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919" tIns="35560" rIns="35560" bIns="35560" numCol="1" spcCol="1270" anchor="ctr" anchorCtr="0">
          <a:noAutofit/>
        </a:bodyPr>
        <a:lstStyle/>
        <a:p>
          <a:pPr lvl="0" algn="l" defTabSz="622300">
            <a:lnSpc>
              <a:spcPct val="90000"/>
            </a:lnSpc>
            <a:spcBef>
              <a:spcPct val="0"/>
            </a:spcBef>
            <a:spcAft>
              <a:spcPct val="35000"/>
            </a:spcAft>
          </a:pPr>
          <a:r>
            <a:rPr lang="en-IN" sz="1400" kern="1200" dirty="0" smtClean="0"/>
            <a:t>Pointers will be given to RJs and not a script.</a:t>
          </a:r>
          <a:endParaRPr lang="en-IN" sz="1400" kern="1200" dirty="0"/>
        </a:p>
      </dsp:txBody>
      <dsp:txXfrm>
        <a:off x="942258" y="3204663"/>
        <a:ext cx="9577555" cy="641158"/>
      </dsp:txXfrm>
    </dsp:sp>
    <dsp:sp modelId="{37E5D896-A927-469F-8A14-D5040A8B7FDA}">
      <dsp:nvSpPr>
        <dsp:cNvPr id="0" name=""/>
        <dsp:cNvSpPr/>
      </dsp:nvSpPr>
      <dsp:spPr>
        <a:xfrm>
          <a:off x="541534" y="3124518"/>
          <a:ext cx="801447" cy="801447"/>
        </a:xfrm>
        <a:prstGeom prst="ellipse">
          <a:avLst/>
        </a:prstGeom>
        <a:solidFill>
          <a:schemeClr val="lt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0A73C7E-732D-4F4C-BCC5-875126FCFD4D}">
      <dsp:nvSpPr>
        <dsp:cNvPr id="0" name=""/>
        <dsp:cNvSpPr/>
      </dsp:nvSpPr>
      <dsp:spPr>
        <a:xfrm>
          <a:off x="482823" y="4166092"/>
          <a:ext cx="10036990" cy="64115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919" tIns="35560" rIns="35560" bIns="35560" numCol="1" spcCol="1270" anchor="ctr" anchorCtr="0">
          <a:noAutofit/>
        </a:bodyPr>
        <a:lstStyle/>
        <a:p>
          <a:pPr lvl="0" algn="l" defTabSz="622300">
            <a:lnSpc>
              <a:spcPct val="90000"/>
            </a:lnSpc>
            <a:spcBef>
              <a:spcPct val="0"/>
            </a:spcBef>
            <a:spcAft>
              <a:spcPct val="35000"/>
            </a:spcAft>
          </a:pPr>
          <a:r>
            <a:rPr lang="en-IN" sz="1400" kern="1200" dirty="0" smtClean="0"/>
            <a:t>No Tag Lines will be mentioned in RJ mentions. If required, a hotkey can be created for the spikes etc. </a:t>
          </a:r>
          <a:endParaRPr lang="en-IN" sz="1400" kern="1200" dirty="0"/>
        </a:p>
      </dsp:txBody>
      <dsp:txXfrm>
        <a:off x="482823" y="4166092"/>
        <a:ext cx="10036990" cy="641158"/>
      </dsp:txXfrm>
    </dsp:sp>
    <dsp:sp modelId="{867C22F8-9CEA-4225-85B6-1F3868F72B18}">
      <dsp:nvSpPr>
        <dsp:cNvPr id="0" name=""/>
        <dsp:cNvSpPr/>
      </dsp:nvSpPr>
      <dsp:spPr>
        <a:xfrm>
          <a:off x="82099" y="4085947"/>
          <a:ext cx="801447" cy="801447"/>
        </a:xfrm>
        <a:prstGeom prst="ellipse">
          <a:avLst/>
        </a:prstGeom>
        <a:solidFill>
          <a:schemeClr val="lt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EF951B-D539-40DA-9644-9B1B9F3B3793}">
      <dsp:nvSpPr>
        <dsp:cNvPr id="0" name=""/>
        <dsp:cNvSpPr/>
      </dsp:nvSpPr>
      <dsp:spPr>
        <a:xfrm>
          <a:off x="-5797701" y="-887351"/>
          <a:ext cx="6902328" cy="6902328"/>
        </a:xfrm>
        <a:prstGeom prst="blockArc">
          <a:avLst>
            <a:gd name="adj1" fmla="val 18900000"/>
            <a:gd name="adj2" fmla="val 2700000"/>
            <a:gd name="adj3" fmla="val 313"/>
          </a:avLst>
        </a:pr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F86A6E7-AD6D-4C35-BEA1-B96535F4D260}">
      <dsp:nvSpPr>
        <dsp:cNvPr id="0" name=""/>
        <dsp:cNvSpPr/>
      </dsp:nvSpPr>
      <dsp:spPr>
        <a:xfrm>
          <a:off x="482823" y="320374"/>
          <a:ext cx="10036990" cy="64115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919" tIns="35560" rIns="35560" bIns="35560" numCol="1" spcCol="1270" anchor="ctr" anchorCtr="0">
          <a:noAutofit/>
        </a:bodyPr>
        <a:lstStyle/>
        <a:p>
          <a:pPr lvl="0" algn="l" defTabSz="622300">
            <a:lnSpc>
              <a:spcPct val="90000"/>
            </a:lnSpc>
            <a:spcBef>
              <a:spcPct val="0"/>
            </a:spcBef>
            <a:spcAft>
              <a:spcPct val="35000"/>
            </a:spcAft>
          </a:pPr>
          <a:r>
            <a:rPr lang="en-IN" sz="1400" kern="1200" dirty="0" smtClean="0"/>
            <a:t>No mentions for the same brand can be done in consecutive hours except mentions which conceptually need to be done in consecutive hours, like countdown integrated mentions etc. Otherwise, a minimum two hour window to be given for each mention.</a:t>
          </a:r>
          <a:endParaRPr lang="en-IN" sz="1400" kern="1200" dirty="0"/>
        </a:p>
      </dsp:txBody>
      <dsp:txXfrm>
        <a:off x="482823" y="320374"/>
        <a:ext cx="10036990" cy="641158"/>
      </dsp:txXfrm>
    </dsp:sp>
    <dsp:sp modelId="{7C904CE0-B3BF-49DD-8DA5-564B29D1522F}">
      <dsp:nvSpPr>
        <dsp:cNvPr id="0" name=""/>
        <dsp:cNvSpPr/>
      </dsp:nvSpPr>
      <dsp:spPr>
        <a:xfrm>
          <a:off x="82099" y="240229"/>
          <a:ext cx="801447" cy="801447"/>
        </a:xfrm>
        <a:prstGeom prst="ellipse">
          <a:avLst/>
        </a:prstGeom>
        <a:solidFill>
          <a:schemeClr val="lt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FBA5AC8-B18E-4F87-8135-33E8B7250008}">
      <dsp:nvSpPr>
        <dsp:cNvPr id="0" name=""/>
        <dsp:cNvSpPr/>
      </dsp:nvSpPr>
      <dsp:spPr>
        <a:xfrm>
          <a:off x="942258" y="1281803"/>
          <a:ext cx="9577555" cy="64115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919" tIns="35560" rIns="35560" bIns="35560" numCol="1" spcCol="1270" anchor="ctr" anchorCtr="0">
          <a:noAutofit/>
        </a:bodyPr>
        <a:lstStyle/>
        <a:p>
          <a:pPr lvl="0" algn="l" defTabSz="622300">
            <a:lnSpc>
              <a:spcPct val="90000"/>
            </a:lnSpc>
            <a:spcBef>
              <a:spcPct val="0"/>
            </a:spcBef>
            <a:spcAft>
              <a:spcPct val="35000"/>
            </a:spcAft>
          </a:pPr>
          <a:r>
            <a:rPr lang="en-IN" sz="1400" kern="1200" smtClean="0"/>
            <a:t>RJ Mention bookings for the same client cannot happen in the same show for more than 2 weeks. </a:t>
          </a:r>
          <a:endParaRPr lang="en-IN" sz="1400" kern="1200" dirty="0" smtClean="0"/>
        </a:p>
      </dsp:txBody>
      <dsp:txXfrm>
        <a:off x="942258" y="1281803"/>
        <a:ext cx="9577555" cy="641158"/>
      </dsp:txXfrm>
    </dsp:sp>
    <dsp:sp modelId="{DEAFD5CE-50C1-4473-ABED-6C7CA4087A51}">
      <dsp:nvSpPr>
        <dsp:cNvPr id="0" name=""/>
        <dsp:cNvSpPr/>
      </dsp:nvSpPr>
      <dsp:spPr>
        <a:xfrm>
          <a:off x="541534" y="1201658"/>
          <a:ext cx="801447" cy="801447"/>
        </a:xfrm>
        <a:prstGeom prst="ellipse">
          <a:avLst/>
        </a:prstGeom>
        <a:solidFill>
          <a:schemeClr val="lt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F6B79E1-64ED-40A9-AF8E-637E11FF9ABD}">
      <dsp:nvSpPr>
        <dsp:cNvPr id="0" name=""/>
        <dsp:cNvSpPr/>
      </dsp:nvSpPr>
      <dsp:spPr>
        <a:xfrm>
          <a:off x="1083268" y="2243233"/>
          <a:ext cx="9436546" cy="64115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919" tIns="35560" rIns="35560" bIns="35560" numCol="1" spcCol="1270" anchor="ctr" anchorCtr="0">
          <a:noAutofit/>
        </a:bodyPr>
        <a:lstStyle/>
        <a:p>
          <a:pPr lvl="0" algn="l" defTabSz="622300">
            <a:lnSpc>
              <a:spcPct val="90000"/>
            </a:lnSpc>
            <a:spcBef>
              <a:spcPct val="0"/>
            </a:spcBef>
            <a:spcAft>
              <a:spcPct val="35000"/>
            </a:spcAft>
          </a:pPr>
          <a:r>
            <a:rPr lang="en-IN" sz="1400" kern="1200" smtClean="0"/>
            <a:t>Checklist to be sent latest by 6 pm on all days and 7 pm fridays including any alterations in the existing bookings.</a:t>
          </a:r>
          <a:endParaRPr lang="en-IN" sz="1400" kern="1200" dirty="0" smtClean="0"/>
        </a:p>
      </dsp:txBody>
      <dsp:txXfrm>
        <a:off x="1083268" y="2243233"/>
        <a:ext cx="9436546" cy="641158"/>
      </dsp:txXfrm>
    </dsp:sp>
    <dsp:sp modelId="{15881699-0499-4DF3-BE17-228C960C28D8}">
      <dsp:nvSpPr>
        <dsp:cNvPr id="0" name=""/>
        <dsp:cNvSpPr/>
      </dsp:nvSpPr>
      <dsp:spPr>
        <a:xfrm>
          <a:off x="682544" y="2163088"/>
          <a:ext cx="801447" cy="801447"/>
        </a:xfrm>
        <a:prstGeom prst="ellipse">
          <a:avLst/>
        </a:prstGeom>
        <a:solidFill>
          <a:schemeClr val="lt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7DFCC0E-B9F5-45D4-BDF9-B4F0D07A0F19}">
      <dsp:nvSpPr>
        <dsp:cNvPr id="0" name=""/>
        <dsp:cNvSpPr/>
      </dsp:nvSpPr>
      <dsp:spPr>
        <a:xfrm>
          <a:off x="942258" y="3204663"/>
          <a:ext cx="9577555" cy="64115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919" tIns="35560" rIns="35560" bIns="35560" numCol="1" spcCol="1270" anchor="ctr" anchorCtr="0">
          <a:noAutofit/>
        </a:bodyPr>
        <a:lstStyle/>
        <a:p>
          <a:pPr lvl="0" algn="l" defTabSz="622300">
            <a:lnSpc>
              <a:spcPct val="90000"/>
            </a:lnSpc>
            <a:spcBef>
              <a:spcPct val="0"/>
            </a:spcBef>
            <a:spcAft>
              <a:spcPct val="35000"/>
            </a:spcAft>
          </a:pPr>
          <a:r>
            <a:rPr lang="en-IN" sz="1400" kern="1200" smtClean="0"/>
            <a:t>Swapping of RJ mentions on the day of airing should be avoided. </a:t>
          </a:r>
          <a:endParaRPr lang="en-IN" sz="1400" kern="1200" dirty="0"/>
        </a:p>
      </dsp:txBody>
      <dsp:txXfrm>
        <a:off x="942258" y="3204663"/>
        <a:ext cx="9577555" cy="641158"/>
      </dsp:txXfrm>
    </dsp:sp>
    <dsp:sp modelId="{0BD507A6-A2FE-4452-9817-E64D2B652DA9}">
      <dsp:nvSpPr>
        <dsp:cNvPr id="0" name=""/>
        <dsp:cNvSpPr/>
      </dsp:nvSpPr>
      <dsp:spPr>
        <a:xfrm>
          <a:off x="541534" y="3124518"/>
          <a:ext cx="801447" cy="801447"/>
        </a:xfrm>
        <a:prstGeom prst="ellipse">
          <a:avLst/>
        </a:prstGeom>
        <a:solidFill>
          <a:schemeClr val="lt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1C8238C-3F92-49EA-B15D-92DFA6AA1840}">
      <dsp:nvSpPr>
        <dsp:cNvPr id="0" name=""/>
        <dsp:cNvSpPr/>
      </dsp:nvSpPr>
      <dsp:spPr>
        <a:xfrm>
          <a:off x="482823" y="4166092"/>
          <a:ext cx="10036990" cy="641158"/>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919" tIns="35560" rIns="35560" bIns="35560" numCol="1" spcCol="1270" anchor="ctr" anchorCtr="0">
          <a:noAutofit/>
        </a:bodyPr>
        <a:lstStyle/>
        <a:p>
          <a:pPr lvl="0" algn="l" defTabSz="622300">
            <a:lnSpc>
              <a:spcPct val="90000"/>
            </a:lnSpc>
            <a:spcBef>
              <a:spcPct val="0"/>
            </a:spcBef>
            <a:spcAft>
              <a:spcPct val="35000"/>
            </a:spcAft>
          </a:pPr>
          <a:r>
            <a:rPr lang="en-IN" sz="1400" kern="1200" smtClean="0"/>
            <a:t>RJ mentions can happen in Handshake links. </a:t>
          </a:r>
          <a:endParaRPr lang="en-IN" sz="1400" kern="1200" dirty="0"/>
        </a:p>
      </dsp:txBody>
      <dsp:txXfrm>
        <a:off x="482823" y="4166092"/>
        <a:ext cx="10036990" cy="641158"/>
      </dsp:txXfrm>
    </dsp:sp>
    <dsp:sp modelId="{64487F25-AF21-416C-A3DC-59F09A8D529B}">
      <dsp:nvSpPr>
        <dsp:cNvPr id="0" name=""/>
        <dsp:cNvSpPr/>
      </dsp:nvSpPr>
      <dsp:spPr>
        <a:xfrm>
          <a:off x="82099" y="4085947"/>
          <a:ext cx="801447" cy="801447"/>
        </a:xfrm>
        <a:prstGeom prst="ellipse">
          <a:avLst/>
        </a:prstGeom>
        <a:solidFill>
          <a:schemeClr val="lt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28FEA7-C20D-49D3-B1B9-09EA94C8FEA5}">
      <dsp:nvSpPr>
        <dsp:cNvPr id="0" name=""/>
        <dsp:cNvSpPr/>
      </dsp:nvSpPr>
      <dsp:spPr>
        <a:xfrm>
          <a:off x="0" y="0"/>
          <a:ext cx="4351338" cy="4351338"/>
        </a:xfrm>
        <a:prstGeom prst="pie">
          <a:avLst>
            <a:gd name="adj1" fmla="val 5400000"/>
            <a:gd name="adj2" fmla="val 1620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2229DAF-192D-475B-8630-B14F377B14E6}">
      <dsp:nvSpPr>
        <dsp:cNvPr id="0" name=""/>
        <dsp:cNvSpPr/>
      </dsp:nvSpPr>
      <dsp:spPr>
        <a:xfrm>
          <a:off x="2175669" y="0"/>
          <a:ext cx="8339931" cy="4351338"/>
        </a:xfrm>
        <a:prstGeom prst="rect">
          <a:avLst/>
        </a:prstGeom>
        <a:solidFill>
          <a:schemeClr val="dk1">
            <a:alpha val="90000"/>
            <a:tint val="40000"/>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IN" sz="2800" kern="1200" smtClean="0"/>
            <a:t>All the RJ links in a day are given to one particular brand/ client. </a:t>
          </a:r>
          <a:endParaRPr lang="en-IN" sz="2800" kern="1200"/>
        </a:p>
      </dsp:txBody>
      <dsp:txXfrm>
        <a:off x="2175669" y="0"/>
        <a:ext cx="8339931" cy="1305404"/>
      </dsp:txXfrm>
    </dsp:sp>
    <dsp:sp modelId="{05174F99-251D-4D50-8ED7-521940F95434}">
      <dsp:nvSpPr>
        <dsp:cNvPr id="0" name=""/>
        <dsp:cNvSpPr/>
      </dsp:nvSpPr>
      <dsp:spPr>
        <a:xfrm>
          <a:off x="761485" y="1305404"/>
          <a:ext cx="2828366" cy="2828366"/>
        </a:xfrm>
        <a:prstGeom prst="pie">
          <a:avLst>
            <a:gd name="adj1" fmla="val 5400000"/>
            <a:gd name="adj2" fmla="val 1620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C26366D-C3B5-4E26-9DDD-8150227888FE}">
      <dsp:nvSpPr>
        <dsp:cNvPr id="0" name=""/>
        <dsp:cNvSpPr/>
      </dsp:nvSpPr>
      <dsp:spPr>
        <a:xfrm>
          <a:off x="2175669" y="1305404"/>
          <a:ext cx="8339931" cy="2828366"/>
        </a:xfrm>
        <a:prstGeom prst="rect">
          <a:avLst/>
        </a:prstGeom>
        <a:solidFill>
          <a:schemeClr val="dk1">
            <a:alpha val="90000"/>
            <a:tint val="40000"/>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IN" sz="2800" kern="1200" smtClean="0"/>
            <a:t>The content roadblock must be approved/ vetted or suggested by Audacity before pitching it to the client. </a:t>
          </a:r>
          <a:endParaRPr lang="en-IN" sz="2800" kern="1200" dirty="0" smtClean="0"/>
        </a:p>
      </dsp:txBody>
      <dsp:txXfrm>
        <a:off x="2175669" y="1305404"/>
        <a:ext cx="8339931" cy="1305399"/>
      </dsp:txXfrm>
    </dsp:sp>
    <dsp:sp modelId="{5A1424F5-E1DF-4652-ACA9-6A6D0BE7FBD3}">
      <dsp:nvSpPr>
        <dsp:cNvPr id="0" name=""/>
        <dsp:cNvSpPr/>
      </dsp:nvSpPr>
      <dsp:spPr>
        <a:xfrm>
          <a:off x="1522968" y="2610804"/>
          <a:ext cx="1305400" cy="1305400"/>
        </a:xfrm>
        <a:prstGeom prst="pie">
          <a:avLst>
            <a:gd name="adj1" fmla="val 5400000"/>
            <a:gd name="adj2" fmla="val 1620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FE1F15E-51BF-46F6-8E59-DA694E32C59E}">
      <dsp:nvSpPr>
        <dsp:cNvPr id="0" name=""/>
        <dsp:cNvSpPr/>
      </dsp:nvSpPr>
      <dsp:spPr>
        <a:xfrm>
          <a:off x="2175669" y="2610804"/>
          <a:ext cx="8339931" cy="1305400"/>
        </a:xfrm>
        <a:prstGeom prst="rect">
          <a:avLst/>
        </a:prstGeom>
        <a:solidFill>
          <a:schemeClr val="dk1">
            <a:alpha val="90000"/>
            <a:tint val="40000"/>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IN" sz="2800" kern="1200" smtClean="0"/>
            <a:t>Content Roadblock for a particular client can happen only for a single day. </a:t>
          </a:r>
          <a:endParaRPr lang="en-IN" sz="2800" kern="1200" dirty="0" smtClean="0"/>
        </a:p>
      </dsp:txBody>
      <dsp:txXfrm>
        <a:off x="2175669" y="2610804"/>
        <a:ext cx="8339931" cy="130540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30E027-79FE-4EC7-9AAE-0E8A26CA3665}">
      <dsp:nvSpPr>
        <dsp:cNvPr id="0" name=""/>
        <dsp:cNvSpPr/>
      </dsp:nvSpPr>
      <dsp:spPr>
        <a:xfrm>
          <a:off x="0" y="133005"/>
          <a:ext cx="10779177" cy="561599"/>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IN" sz="2400" b="1" kern="1200" dirty="0" smtClean="0"/>
            <a:t>Contest (</a:t>
          </a:r>
          <a:r>
            <a:rPr lang="en-IN" sz="2400" kern="1200" dirty="0" smtClean="0"/>
            <a:t>Client contest with gratification by client)</a:t>
          </a:r>
          <a:endParaRPr lang="en-IN" sz="2400" kern="1200" dirty="0"/>
        </a:p>
      </dsp:txBody>
      <dsp:txXfrm>
        <a:off x="27415" y="160420"/>
        <a:ext cx="10724347" cy="506769"/>
      </dsp:txXfrm>
    </dsp:sp>
    <dsp:sp modelId="{5204C43B-37FA-494D-A874-F3C1BAF88AF2}">
      <dsp:nvSpPr>
        <dsp:cNvPr id="0" name=""/>
        <dsp:cNvSpPr/>
      </dsp:nvSpPr>
      <dsp:spPr>
        <a:xfrm>
          <a:off x="0" y="694605"/>
          <a:ext cx="10779177" cy="31795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239" tIns="30480" rIns="170688" bIns="30480" numCol="1" spcCol="1270" anchor="t" anchorCtr="0">
          <a:noAutofit/>
        </a:bodyPr>
        <a:lstStyle/>
        <a:p>
          <a:pPr marL="171450" lvl="1" indent="-171450" algn="l" defTabSz="844550">
            <a:lnSpc>
              <a:spcPct val="90000"/>
            </a:lnSpc>
            <a:spcBef>
              <a:spcPct val="0"/>
            </a:spcBef>
            <a:spcAft>
              <a:spcPct val="20000"/>
            </a:spcAft>
            <a:buChar char="••"/>
          </a:pPr>
          <a:r>
            <a:rPr lang="en-IN" sz="1900" kern="1200" smtClean="0"/>
            <a:t>Each client is entitled to a maximum of 2 links for such interactive integrations. </a:t>
          </a:r>
          <a:endParaRPr lang="en-IN" sz="1900" kern="1200"/>
        </a:p>
        <a:p>
          <a:pPr marL="171450" lvl="1" indent="-171450" algn="l" defTabSz="844550">
            <a:lnSpc>
              <a:spcPct val="90000"/>
            </a:lnSpc>
            <a:spcBef>
              <a:spcPct val="0"/>
            </a:spcBef>
            <a:spcAft>
              <a:spcPct val="20000"/>
            </a:spcAft>
            <a:buChar char="••"/>
          </a:pPr>
          <a:r>
            <a:rPr lang="en-IN" sz="1900" kern="1200" smtClean="0"/>
            <a:t>For all local contests and integrations, the local PD and RPD needs to be kept in the loop and marked a cc on the content. </a:t>
          </a:r>
          <a:endParaRPr lang="en-IN" sz="1900" kern="1200" dirty="0" smtClean="0"/>
        </a:p>
        <a:p>
          <a:pPr marL="171450" lvl="1" indent="-171450" algn="l" defTabSz="844550">
            <a:lnSpc>
              <a:spcPct val="90000"/>
            </a:lnSpc>
            <a:spcBef>
              <a:spcPct val="0"/>
            </a:spcBef>
            <a:spcAft>
              <a:spcPct val="20000"/>
            </a:spcAft>
            <a:buChar char="••"/>
          </a:pPr>
          <a:r>
            <a:rPr lang="en-IN" sz="1900" kern="1200" smtClean="0"/>
            <a:t>Contests should not start until the prizes have arrived at Radio City  and physically checked corporate office.</a:t>
          </a:r>
          <a:endParaRPr lang="en-IN" sz="1900" kern="1200" dirty="0"/>
        </a:p>
        <a:p>
          <a:pPr marL="171450" lvl="1" indent="-171450" algn="l" defTabSz="844550">
            <a:lnSpc>
              <a:spcPct val="90000"/>
            </a:lnSpc>
            <a:spcBef>
              <a:spcPct val="0"/>
            </a:spcBef>
            <a:spcAft>
              <a:spcPct val="20000"/>
            </a:spcAft>
            <a:buChar char="••"/>
          </a:pPr>
          <a:r>
            <a:rPr lang="en-IN" sz="1900" kern="1200" smtClean="0"/>
            <a:t>Radio city merchandise cannot be given as sales gratification.</a:t>
          </a:r>
          <a:endParaRPr lang="en-IN" sz="1900" kern="1200" dirty="0"/>
        </a:p>
        <a:p>
          <a:pPr marL="171450" lvl="1" indent="-171450" algn="l" defTabSz="844550">
            <a:lnSpc>
              <a:spcPct val="90000"/>
            </a:lnSpc>
            <a:spcBef>
              <a:spcPct val="0"/>
            </a:spcBef>
            <a:spcAft>
              <a:spcPct val="20000"/>
            </a:spcAft>
            <a:buChar char="••"/>
          </a:pPr>
          <a:r>
            <a:rPr lang="en-IN" sz="1900" kern="1200" smtClean="0"/>
            <a:t>Gratification from earlier client cannot be recycled for another client. </a:t>
          </a:r>
          <a:endParaRPr lang="en-IN" sz="1900" kern="1200" dirty="0" smtClean="0"/>
        </a:p>
        <a:p>
          <a:pPr marL="171450" lvl="1" indent="-171450" algn="l" defTabSz="844550">
            <a:lnSpc>
              <a:spcPct val="90000"/>
            </a:lnSpc>
            <a:spcBef>
              <a:spcPct val="0"/>
            </a:spcBef>
            <a:spcAft>
              <a:spcPct val="20000"/>
            </a:spcAft>
            <a:buChar char="••"/>
          </a:pPr>
          <a:r>
            <a:rPr lang="en-IN" sz="1900" kern="1200" smtClean="0"/>
            <a:t>Contest gifts needs to be relevant to the target audience</a:t>
          </a:r>
          <a:endParaRPr lang="en-IN" sz="1900" kern="1200" dirty="0"/>
        </a:p>
        <a:p>
          <a:pPr marL="171450" lvl="1" indent="-171450" algn="l" defTabSz="844550">
            <a:lnSpc>
              <a:spcPct val="90000"/>
            </a:lnSpc>
            <a:spcBef>
              <a:spcPct val="0"/>
            </a:spcBef>
            <a:spcAft>
              <a:spcPct val="20000"/>
            </a:spcAft>
            <a:buChar char="••"/>
          </a:pPr>
          <a:r>
            <a:rPr lang="en-IN" sz="1900" kern="1200" smtClean="0"/>
            <a:t>Min gratification value to be of INR.500/-. </a:t>
          </a:r>
          <a:endParaRPr lang="en-IN" sz="1900" kern="1200" dirty="0" smtClean="0"/>
        </a:p>
        <a:p>
          <a:pPr marL="171450" lvl="1" indent="-171450" algn="l" defTabSz="844550">
            <a:lnSpc>
              <a:spcPct val="90000"/>
            </a:lnSpc>
            <a:spcBef>
              <a:spcPct val="0"/>
            </a:spcBef>
            <a:spcAft>
              <a:spcPct val="20000"/>
            </a:spcAft>
            <a:buChar char="••"/>
          </a:pPr>
          <a:r>
            <a:rPr lang="en-IN" sz="1900" kern="1200" dirty="0" smtClean="0"/>
            <a:t>Questions have to be interesting and not bland preferably avoid direct questions of the Brand/ Product.</a:t>
          </a:r>
          <a:endParaRPr lang="en-IN" sz="1900" kern="1200" dirty="0"/>
        </a:p>
      </dsp:txBody>
      <dsp:txXfrm>
        <a:off x="0" y="694605"/>
        <a:ext cx="10779177" cy="3179520"/>
      </dsp:txXfrm>
    </dsp:sp>
    <dsp:sp modelId="{978D6BBF-0964-4D83-9D8C-621692064661}">
      <dsp:nvSpPr>
        <dsp:cNvPr id="0" name=""/>
        <dsp:cNvSpPr/>
      </dsp:nvSpPr>
      <dsp:spPr>
        <a:xfrm>
          <a:off x="0" y="3874125"/>
          <a:ext cx="10779177" cy="561599"/>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IN" sz="2400" b="1" kern="1200" smtClean="0"/>
            <a:t>Interaction </a:t>
          </a:r>
          <a:endParaRPr lang="en-IN" sz="2400" kern="1200" dirty="0"/>
        </a:p>
      </dsp:txBody>
      <dsp:txXfrm>
        <a:off x="27415" y="3901540"/>
        <a:ext cx="10724347" cy="506769"/>
      </dsp:txXfrm>
    </dsp:sp>
    <dsp:sp modelId="{4F8BC635-181F-486C-86D9-586120CBFC2C}">
      <dsp:nvSpPr>
        <dsp:cNvPr id="0" name=""/>
        <dsp:cNvSpPr/>
      </dsp:nvSpPr>
      <dsp:spPr>
        <a:xfrm>
          <a:off x="0" y="4435725"/>
          <a:ext cx="10779177" cy="9190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42239" tIns="30480" rIns="170688" bIns="30480" numCol="1" spcCol="1270" anchor="t" anchorCtr="0">
          <a:noAutofit/>
        </a:bodyPr>
        <a:lstStyle/>
        <a:p>
          <a:pPr marL="171450" lvl="1" indent="-171450" algn="l" defTabSz="844550">
            <a:lnSpc>
              <a:spcPct val="90000"/>
            </a:lnSpc>
            <a:spcBef>
              <a:spcPct val="0"/>
            </a:spcBef>
            <a:spcAft>
              <a:spcPct val="20000"/>
            </a:spcAft>
            <a:buChar char="••"/>
          </a:pPr>
          <a:r>
            <a:rPr lang="en-IN" sz="1900" kern="1200" dirty="0" smtClean="0"/>
            <a:t>Open ended discussion with no clear cut right/ wrong answer. </a:t>
          </a:r>
          <a:endParaRPr lang="en-IN" sz="1900" kern="1200" dirty="0" smtClean="0"/>
        </a:p>
        <a:p>
          <a:pPr marL="171450" lvl="1" indent="-171450" algn="l" defTabSz="844550">
            <a:lnSpc>
              <a:spcPct val="90000"/>
            </a:lnSpc>
            <a:spcBef>
              <a:spcPct val="0"/>
            </a:spcBef>
            <a:spcAft>
              <a:spcPct val="20000"/>
            </a:spcAft>
            <a:buChar char="••"/>
          </a:pPr>
          <a:r>
            <a:rPr lang="en-IN" sz="1900" kern="1200" dirty="0" smtClean="0"/>
            <a:t>Interaction does not warrant a gratification. </a:t>
          </a:r>
          <a:endParaRPr lang="en-IN" sz="1900" kern="1200" dirty="0" smtClean="0"/>
        </a:p>
        <a:p>
          <a:pPr marL="171450" lvl="1" indent="-171450" algn="l" defTabSz="844550">
            <a:lnSpc>
              <a:spcPct val="90000"/>
            </a:lnSpc>
            <a:spcBef>
              <a:spcPct val="0"/>
            </a:spcBef>
            <a:spcAft>
              <a:spcPct val="20000"/>
            </a:spcAft>
            <a:buChar char="••"/>
          </a:pPr>
          <a:r>
            <a:rPr lang="en-IN" sz="1900" kern="1200" dirty="0" smtClean="0"/>
            <a:t>This is done over 2 Links.</a:t>
          </a:r>
          <a:endParaRPr lang="en-IN" sz="1900" kern="1200" dirty="0" smtClean="0"/>
        </a:p>
      </dsp:txBody>
      <dsp:txXfrm>
        <a:off x="0" y="4435725"/>
        <a:ext cx="10779177" cy="91908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3AE13F-C5E9-42E0-9AC3-45AA1DC9B6A8}">
      <dsp:nvSpPr>
        <dsp:cNvPr id="0" name=""/>
        <dsp:cNvSpPr/>
      </dsp:nvSpPr>
      <dsp:spPr>
        <a:xfrm>
          <a:off x="-6376830" y="-975394"/>
          <a:ext cx="7590290" cy="7590290"/>
        </a:xfrm>
        <a:prstGeom prst="blockArc">
          <a:avLst>
            <a:gd name="adj1" fmla="val 18900000"/>
            <a:gd name="adj2" fmla="val 2700000"/>
            <a:gd name="adj3" fmla="val 285"/>
          </a:avLst>
        </a:pr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7F436E0-6F59-4AA9-B264-98741E4B51F8}">
      <dsp:nvSpPr>
        <dsp:cNvPr id="0" name=""/>
        <dsp:cNvSpPr/>
      </dsp:nvSpPr>
      <dsp:spPr>
        <a:xfrm>
          <a:off x="530124" y="352356"/>
          <a:ext cx="9905405" cy="70516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9723" tIns="50800" rIns="50800" bIns="50800" numCol="1" spcCol="1270" anchor="ctr" anchorCtr="0">
          <a:noAutofit/>
        </a:bodyPr>
        <a:lstStyle/>
        <a:p>
          <a:pPr lvl="0" algn="l" defTabSz="889000">
            <a:lnSpc>
              <a:spcPct val="90000"/>
            </a:lnSpc>
            <a:spcBef>
              <a:spcPct val="0"/>
            </a:spcBef>
            <a:spcAft>
              <a:spcPct val="35000"/>
            </a:spcAft>
          </a:pPr>
          <a:r>
            <a:rPr lang="en-IN" sz="2000" kern="1200" dirty="0" smtClean="0"/>
            <a:t>Link from the location by the OB Jock.</a:t>
          </a:r>
          <a:endParaRPr lang="en-IN" sz="2000" kern="1200" dirty="0"/>
        </a:p>
      </dsp:txBody>
      <dsp:txXfrm>
        <a:off x="530124" y="352356"/>
        <a:ext cx="9905405" cy="705163"/>
      </dsp:txXfrm>
    </dsp:sp>
    <dsp:sp modelId="{17DF85DB-0B71-4053-BEDA-8B27D4C335F4}">
      <dsp:nvSpPr>
        <dsp:cNvPr id="0" name=""/>
        <dsp:cNvSpPr/>
      </dsp:nvSpPr>
      <dsp:spPr>
        <a:xfrm>
          <a:off x="89397" y="264210"/>
          <a:ext cx="881454" cy="881454"/>
        </a:xfrm>
        <a:prstGeom prst="ellipse">
          <a:avLst/>
        </a:prstGeom>
        <a:solidFill>
          <a:schemeClr val="lt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B9D7017-E8D6-48F7-9A8A-CFD8B0DC7910}">
      <dsp:nvSpPr>
        <dsp:cNvPr id="0" name=""/>
        <dsp:cNvSpPr/>
      </dsp:nvSpPr>
      <dsp:spPr>
        <a:xfrm>
          <a:off x="1035423" y="1409762"/>
          <a:ext cx="9400106" cy="70516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9723" tIns="50800" rIns="50800" bIns="50800" numCol="1" spcCol="1270" anchor="ctr" anchorCtr="0">
          <a:noAutofit/>
        </a:bodyPr>
        <a:lstStyle/>
        <a:p>
          <a:pPr lvl="0" algn="l" defTabSz="889000">
            <a:lnSpc>
              <a:spcPct val="90000"/>
            </a:lnSpc>
            <a:spcBef>
              <a:spcPct val="0"/>
            </a:spcBef>
            <a:spcAft>
              <a:spcPct val="35000"/>
            </a:spcAft>
          </a:pPr>
          <a:r>
            <a:rPr lang="en-IN" sz="2000" kern="1200" dirty="0" smtClean="0"/>
            <a:t>OBs will be done by RJs only if there is a conceptual connect of RC in it for which prior approval needs to be taken from the PD 2 days in advance.</a:t>
          </a:r>
          <a:endParaRPr lang="en-IN" sz="2000" kern="1200" dirty="0" smtClean="0"/>
        </a:p>
      </dsp:txBody>
      <dsp:txXfrm>
        <a:off x="1035423" y="1409762"/>
        <a:ext cx="9400106" cy="705163"/>
      </dsp:txXfrm>
    </dsp:sp>
    <dsp:sp modelId="{7D99099F-22FE-4639-8883-288DDC190D28}">
      <dsp:nvSpPr>
        <dsp:cNvPr id="0" name=""/>
        <dsp:cNvSpPr/>
      </dsp:nvSpPr>
      <dsp:spPr>
        <a:xfrm>
          <a:off x="594696" y="1321617"/>
          <a:ext cx="881454" cy="881454"/>
        </a:xfrm>
        <a:prstGeom prst="ellipse">
          <a:avLst/>
        </a:prstGeom>
        <a:solidFill>
          <a:schemeClr val="lt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E65BE05-10C3-4150-964C-5B393A434784}">
      <dsp:nvSpPr>
        <dsp:cNvPr id="0" name=""/>
        <dsp:cNvSpPr/>
      </dsp:nvSpPr>
      <dsp:spPr>
        <a:xfrm>
          <a:off x="1190509" y="2467169"/>
          <a:ext cx="9245020" cy="70516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9723" tIns="50800" rIns="50800" bIns="50800" numCol="1" spcCol="1270" anchor="ctr" anchorCtr="0">
          <a:noAutofit/>
        </a:bodyPr>
        <a:lstStyle/>
        <a:p>
          <a:pPr lvl="0" algn="l" defTabSz="889000">
            <a:lnSpc>
              <a:spcPct val="90000"/>
            </a:lnSpc>
            <a:spcBef>
              <a:spcPct val="0"/>
            </a:spcBef>
            <a:spcAft>
              <a:spcPct val="35000"/>
            </a:spcAft>
          </a:pPr>
          <a:r>
            <a:rPr lang="en-IN" sz="2000" kern="1200" smtClean="0"/>
            <a:t>2 OBs can be done in a day with a gap of 4 hours. </a:t>
          </a:r>
          <a:endParaRPr lang="en-IN" sz="2000" kern="1200" dirty="0"/>
        </a:p>
      </dsp:txBody>
      <dsp:txXfrm>
        <a:off x="1190509" y="2467169"/>
        <a:ext cx="9245020" cy="705163"/>
      </dsp:txXfrm>
    </dsp:sp>
    <dsp:sp modelId="{B7F712E7-CE5C-4F88-A4FF-6C29D923837B}">
      <dsp:nvSpPr>
        <dsp:cNvPr id="0" name=""/>
        <dsp:cNvSpPr/>
      </dsp:nvSpPr>
      <dsp:spPr>
        <a:xfrm>
          <a:off x="749782" y="2379023"/>
          <a:ext cx="881454" cy="881454"/>
        </a:xfrm>
        <a:prstGeom prst="ellipse">
          <a:avLst/>
        </a:prstGeom>
        <a:solidFill>
          <a:schemeClr val="lt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725575B-6E99-4DB9-8E87-D103293942AC}">
      <dsp:nvSpPr>
        <dsp:cNvPr id="0" name=""/>
        <dsp:cNvSpPr/>
      </dsp:nvSpPr>
      <dsp:spPr>
        <a:xfrm>
          <a:off x="1035423" y="3524575"/>
          <a:ext cx="9400106" cy="70516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9723" tIns="50800" rIns="50800" bIns="50800" numCol="1" spcCol="1270" anchor="ctr" anchorCtr="0">
          <a:noAutofit/>
        </a:bodyPr>
        <a:lstStyle/>
        <a:p>
          <a:pPr lvl="0" algn="l" defTabSz="889000">
            <a:lnSpc>
              <a:spcPct val="90000"/>
            </a:lnSpc>
            <a:spcBef>
              <a:spcPct val="0"/>
            </a:spcBef>
            <a:spcAft>
              <a:spcPct val="35000"/>
            </a:spcAft>
          </a:pPr>
          <a:r>
            <a:rPr lang="en-IN" sz="2000" kern="1200" smtClean="0"/>
            <a:t>Only ONE link in a show.</a:t>
          </a:r>
          <a:endParaRPr lang="en-IN" sz="2000" kern="1200" dirty="0" smtClean="0"/>
        </a:p>
      </dsp:txBody>
      <dsp:txXfrm>
        <a:off x="1035423" y="3524575"/>
        <a:ext cx="9400106" cy="705163"/>
      </dsp:txXfrm>
    </dsp:sp>
    <dsp:sp modelId="{D6D4A300-6FD3-4CB2-BB03-6E782E953422}">
      <dsp:nvSpPr>
        <dsp:cNvPr id="0" name=""/>
        <dsp:cNvSpPr/>
      </dsp:nvSpPr>
      <dsp:spPr>
        <a:xfrm>
          <a:off x="594696" y="3436430"/>
          <a:ext cx="881454" cy="881454"/>
        </a:xfrm>
        <a:prstGeom prst="ellipse">
          <a:avLst/>
        </a:prstGeom>
        <a:solidFill>
          <a:schemeClr val="lt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E6E89F3-3FAF-43B8-BBB0-92237FA54183}">
      <dsp:nvSpPr>
        <dsp:cNvPr id="0" name=""/>
        <dsp:cNvSpPr/>
      </dsp:nvSpPr>
      <dsp:spPr>
        <a:xfrm>
          <a:off x="530124" y="4581982"/>
          <a:ext cx="9905405" cy="705163"/>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9723" tIns="50800" rIns="50800" bIns="50800" numCol="1" spcCol="1270" anchor="ctr" anchorCtr="0">
          <a:noAutofit/>
        </a:bodyPr>
        <a:lstStyle/>
        <a:p>
          <a:pPr lvl="0" algn="l" defTabSz="889000">
            <a:lnSpc>
              <a:spcPct val="90000"/>
            </a:lnSpc>
            <a:spcBef>
              <a:spcPct val="0"/>
            </a:spcBef>
            <a:spcAft>
              <a:spcPct val="35000"/>
            </a:spcAft>
          </a:pPr>
          <a:r>
            <a:rPr lang="en-IN" sz="2000" kern="1200" smtClean="0"/>
            <a:t>OBs to be done for places/ events of significance which is relevant to the listener / TG. It cannot be done for under construction sites, small jewellery stores etc. </a:t>
          </a:r>
          <a:endParaRPr lang="en-IN" sz="2000" kern="1200" dirty="0"/>
        </a:p>
      </dsp:txBody>
      <dsp:txXfrm>
        <a:off x="530124" y="4581982"/>
        <a:ext cx="9905405" cy="705163"/>
      </dsp:txXfrm>
    </dsp:sp>
    <dsp:sp modelId="{DDD868E1-FA09-4CED-A204-A248B367E024}">
      <dsp:nvSpPr>
        <dsp:cNvPr id="0" name=""/>
        <dsp:cNvSpPr/>
      </dsp:nvSpPr>
      <dsp:spPr>
        <a:xfrm>
          <a:off x="89397" y="4493837"/>
          <a:ext cx="881454" cy="881454"/>
        </a:xfrm>
        <a:prstGeom prst="ellipse">
          <a:avLst/>
        </a:prstGeom>
        <a:solidFill>
          <a:schemeClr val="lt1">
            <a:hueOff val="0"/>
            <a:satOff val="0"/>
            <a:lumOff val="0"/>
            <a:alphaOff val="0"/>
          </a:schemeClr>
        </a:solidFill>
        <a:ln w="12700" cap="flat" cmpd="sng" algn="ctr">
          <a:solidFill>
            <a:schemeClr val="dk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8B2585-3779-4EAF-A16E-D7E45C41C40F}">
      <dsp:nvSpPr>
        <dsp:cNvPr id="0" name=""/>
        <dsp:cNvSpPr/>
      </dsp:nvSpPr>
      <dsp:spPr>
        <a:xfrm>
          <a:off x="53" y="208568"/>
          <a:ext cx="5092986" cy="691200"/>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a:lnSpc>
              <a:spcPct val="90000"/>
            </a:lnSpc>
            <a:spcBef>
              <a:spcPct val="0"/>
            </a:spcBef>
            <a:spcAft>
              <a:spcPct val="35000"/>
            </a:spcAft>
          </a:pPr>
          <a:r>
            <a:rPr lang="en-IN" sz="2400" kern="1200" dirty="0" smtClean="0"/>
            <a:t>Time &amp; Traffic Innovation</a:t>
          </a:r>
          <a:endParaRPr lang="en-IN" sz="2400" kern="1200" dirty="0"/>
        </a:p>
      </dsp:txBody>
      <dsp:txXfrm>
        <a:off x="53" y="208568"/>
        <a:ext cx="5092986" cy="691200"/>
      </dsp:txXfrm>
    </dsp:sp>
    <dsp:sp modelId="{C45DF3EE-564C-4D5E-A314-A910D94348EB}">
      <dsp:nvSpPr>
        <dsp:cNvPr id="0" name=""/>
        <dsp:cNvSpPr/>
      </dsp:nvSpPr>
      <dsp:spPr>
        <a:xfrm>
          <a:off x="53" y="899769"/>
          <a:ext cx="5092986" cy="4348080"/>
        </a:xfrm>
        <a:prstGeom prst="rect">
          <a:avLst/>
        </a:prstGeom>
        <a:solidFill>
          <a:schemeClr val="lt1">
            <a:alpha val="90000"/>
            <a:tint val="40000"/>
            <a:hueOff val="0"/>
            <a:satOff val="0"/>
            <a:lumOff val="0"/>
            <a:alphaOff val="0"/>
          </a:schemeClr>
        </a:solidFill>
        <a:ln w="12700" cap="flat" cmpd="sng" algn="ctr">
          <a:solidFill>
            <a:schemeClr val="dk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en-IN" sz="2400" kern="1200" dirty="0" smtClean="0"/>
            <a:t>Conceptual connect with the Time/ Traffic scenario: E.g. Stuck at a traffic Jam, have a </a:t>
          </a:r>
          <a:r>
            <a:rPr lang="en-IN" sz="2400" kern="1200" dirty="0" err="1" smtClean="0"/>
            <a:t>britannia</a:t>
          </a:r>
          <a:r>
            <a:rPr lang="en-IN" sz="2400" kern="1200" dirty="0" smtClean="0"/>
            <a:t> biscuit OR It is 9 pm, watch </a:t>
          </a:r>
          <a:r>
            <a:rPr lang="en-IN" sz="2400" kern="1200" dirty="0" err="1" smtClean="0"/>
            <a:t>Aahat</a:t>
          </a:r>
          <a:r>
            <a:rPr lang="en-IN" sz="2400" kern="1200" dirty="0" smtClean="0"/>
            <a:t> on Sony TV. </a:t>
          </a:r>
          <a:endParaRPr lang="en-IN" sz="2400" kern="1200" dirty="0"/>
        </a:p>
        <a:p>
          <a:pPr marL="228600" lvl="1" indent="-228600" algn="l" defTabSz="1066800">
            <a:lnSpc>
              <a:spcPct val="90000"/>
            </a:lnSpc>
            <a:spcBef>
              <a:spcPct val="0"/>
            </a:spcBef>
            <a:spcAft>
              <a:spcPct val="15000"/>
            </a:spcAft>
            <a:buChar char="••"/>
          </a:pPr>
          <a:r>
            <a:rPr lang="en-IN" sz="2400" kern="1200" dirty="0" smtClean="0"/>
            <a:t>Integrated traffic updates can be only 2 per day. </a:t>
          </a:r>
          <a:endParaRPr lang="en-IN" sz="2400" kern="1200" dirty="0" smtClean="0"/>
        </a:p>
        <a:p>
          <a:pPr marL="228600" lvl="1" indent="-228600" algn="l" defTabSz="1066800">
            <a:lnSpc>
              <a:spcPct val="90000"/>
            </a:lnSpc>
            <a:spcBef>
              <a:spcPct val="0"/>
            </a:spcBef>
            <a:spcAft>
              <a:spcPct val="15000"/>
            </a:spcAft>
            <a:buChar char="••"/>
          </a:pPr>
          <a:r>
            <a:rPr lang="en-IN" sz="2400" kern="1200" dirty="0" smtClean="0"/>
            <a:t>Integrated time checks can be done 8 /day.</a:t>
          </a:r>
          <a:endParaRPr lang="en-IN" sz="2400" kern="1200" dirty="0" smtClean="0"/>
        </a:p>
        <a:p>
          <a:pPr marL="228600" lvl="1" indent="-228600" algn="l" defTabSz="1066800">
            <a:lnSpc>
              <a:spcPct val="90000"/>
            </a:lnSpc>
            <a:spcBef>
              <a:spcPct val="0"/>
            </a:spcBef>
            <a:spcAft>
              <a:spcPct val="15000"/>
            </a:spcAft>
            <a:buChar char="••"/>
          </a:pPr>
          <a:r>
            <a:rPr lang="en-IN" sz="2400" kern="1200" dirty="0" smtClean="0"/>
            <a:t>Pre-recorded time checks need to run through FCT post conceptual approval from Audacity.</a:t>
          </a:r>
          <a:endParaRPr lang="en-IN" sz="2400" kern="1200" dirty="0" smtClean="0"/>
        </a:p>
      </dsp:txBody>
      <dsp:txXfrm>
        <a:off x="53" y="899769"/>
        <a:ext cx="5092986" cy="4348080"/>
      </dsp:txXfrm>
    </dsp:sp>
    <dsp:sp modelId="{832EF843-E3A9-4EE7-97AA-5B705650CA18}">
      <dsp:nvSpPr>
        <dsp:cNvPr id="0" name=""/>
        <dsp:cNvSpPr/>
      </dsp:nvSpPr>
      <dsp:spPr>
        <a:xfrm>
          <a:off x="5806058" y="208568"/>
          <a:ext cx="5092986" cy="691200"/>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a:lnSpc>
              <a:spcPct val="90000"/>
            </a:lnSpc>
            <a:spcBef>
              <a:spcPct val="0"/>
            </a:spcBef>
            <a:spcAft>
              <a:spcPct val="35000"/>
            </a:spcAft>
          </a:pPr>
          <a:r>
            <a:rPr lang="en-IN" sz="2400" kern="1200" dirty="0" smtClean="0"/>
            <a:t>Utility Update</a:t>
          </a:r>
          <a:endParaRPr lang="en-IN" sz="2400" kern="1200" dirty="0" smtClean="0"/>
        </a:p>
      </dsp:txBody>
      <dsp:txXfrm>
        <a:off x="5806058" y="208568"/>
        <a:ext cx="5092986" cy="691200"/>
      </dsp:txXfrm>
    </dsp:sp>
    <dsp:sp modelId="{17284256-BD22-43BD-94CB-ED64B320B4A5}">
      <dsp:nvSpPr>
        <dsp:cNvPr id="0" name=""/>
        <dsp:cNvSpPr/>
      </dsp:nvSpPr>
      <dsp:spPr>
        <a:xfrm>
          <a:off x="5806058" y="899769"/>
          <a:ext cx="5092986" cy="4348080"/>
        </a:xfrm>
        <a:prstGeom prst="rect">
          <a:avLst/>
        </a:prstGeom>
        <a:solidFill>
          <a:schemeClr val="lt1">
            <a:alpha val="90000"/>
            <a:tint val="40000"/>
            <a:hueOff val="0"/>
            <a:satOff val="0"/>
            <a:lumOff val="0"/>
            <a:alphaOff val="0"/>
          </a:schemeClr>
        </a:solidFill>
        <a:ln w="12700" cap="flat" cmpd="sng" algn="ctr">
          <a:solidFill>
            <a:schemeClr val="dk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en-IN" sz="2400" kern="1200" dirty="0" smtClean="0"/>
            <a:t>Gold/ NSE Updates. </a:t>
          </a:r>
          <a:endParaRPr lang="en-IN" sz="2400" kern="1200" dirty="0" smtClean="0"/>
        </a:p>
        <a:p>
          <a:pPr marL="228600" lvl="1" indent="-228600" algn="l" defTabSz="1066800">
            <a:lnSpc>
              <a:spcPct val="90000"/>
            </a:lnSpc>
            <a:spcBef>
              <a:spcPct val="0"/>
            </a:spcBef>
            <a:spcAft>
              <a:spcPct val="15000"/>
            </a:spcAft>
            <a:buChar char="••"/>
          </a:pPr>
          <a:r>
            <a:rPr lang="en-IN" sz="2400" kern="1200" smtClean="0"/>
            <a:t>One </a:t>
          </a:r>
          <a:r>
            <a:rPr lang="en-IN" sz="2400" kern="1200" dirty="0" smtClean="0"/>
            <a:t>per every show. </a:t>
          </a:r>
          <a:endParaRPr lang="en-IN" sz="2400" kern="1200" dirty="0" smtClean="0"/>
        </a:p>
        <a:p>
          <a:pPr marL="228600" lvl="1" indent="-228600" algn="l" defTabSz="1066800">
            <a:lnSpc>
              <a:spcPct val="90000"/>
            </a:lnSpc>
            <a:spcBef>
              <a:spcPct val="0"/>
            </a:spcBef>
            <a:spcAft>
              <a:spcPct val="15000"/>
            </a:spcAft>
            <a:buChar char="••"/>
          </a:pPr>
          <a:r>
            <a:rPr lang="en-IN" sz="2400" kern="1200" dirty="0" smtClean="0"/>
            <a:t>Different Utilities such as Gold Update/ NSE update </a:t>
          </a:r>
          <a:r>
            <a:rPr lang="en-IN" sz="2400" kern="1200" dirty="0" err="1" smtClean="0"/>
            <a:t>etc</a:t>
          </a:r>
          <a:r>
            <a:rPr lang="en-IN" sz="2400" kern="1200" dirty="0" smtClean="0"/>
            <a:t> could be done in a day broken up and restricted to ONCE in a day part. </a:t>
          </a:r>
          <a:endParaRPr lang="en-IN" sz="2400" kern="1200" dirty="0"/>
        </a:p>
        <a:p>
          <a:pPr marL="228600" lvl="1" indent="-228600" algn="l" defTabSz="1066800">
            <a:lnSpc>
              <a:spcPct val="90000"/>
            </a:lnSpc>
            <a:spcBef>
              <a:spcPct val="0"/>
            </a:spcBef>
            <a:spcAft>
              <a:spcPct val="15000"/>
            </a:spcAft>
            <a:buChar char="••"/>
          </a:pPr>
          <a:r>
            <a:rPr lang="en-IN" sz="2400" kern="1200" dirty="0" smtClean="0"/>
            <a:t>RJ mention cannot replace an Utility update or Vice Versa.</a:t>
          </a:r>
          <a:endParaRPr lang="en-IN" sz="2400" kern="1200" dirty="0"/>
        </a:p>
      </dsp:txBody>
      <dsp:txXfrm>
        <a:off x="5806058" y="899769"/>
        <a:ext cx="5092986" cy="434808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61BBF3-D655-44EE-ABD6-FD768C323F08}">
      <dsp:nvSpPr>
        <dsp:cNvPr id="0" name=""/>
        <dsp:cNvSpPr/>
      </dsp:nvSpPr>
      <dsp:spPr>
        <a:xfrm>
          <a:off x="0" y="646"/>
          <a:ext cx="10059649"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1BB00D6-C8C4-45E1-97CF-02C74F214BA6}">
      <dsp:nvSpPr>
        <dsp:cNvPr id="0" name=""/>
        <dsp:cNvSpPr/>
      </dsp:nvSpPr>
      <dsp:spPr>
        <a:xfrm>
          <a:off x="0" y="646"/>
          <a:ext cx="10059649" cy="10586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ctr" defTabSz="977900">
            <a:lnSpc>
              <a:spcPct val="90000"/>
            </a:lnSpc>
            <a:spcBef>
              <a:spcPct val="0"/>
            </a:spcBef>
            <a:spcAft>
              <a:spcPct val="35000"/>
            </a:spcAft>
          </a:pPr>
          <a:r>
            <a:rPr lang="en-IN" sz="2200" kern="1200" dirty="0" smtClean="0"/>
            <a:t>Fabric - Show theme. Fabric is always thematic in nature and never a direct communication. A discussion about a topic.</a:t>
          </a:r>
          <a:endParaRPr lang="en-IN" sz="2200" kern="1200" dirty="0"/>
        </a:p>
      </dsp:txBody>
      <dsp:txXfrm>
        <a:off x="0" y="646"/>
        <a:ext cx="10059649" cy="1058682"/>
      </dsp:txXfrm>
    </dsp:sp>
    <dsp:sp modelId="{CBFECFA3-6D62-49CC-837A-EDC3745EF9CC}">
      <dsp:nvSpPr>
        <dsp:cNvPr id="0" name=""/>
        <dsp:cNvSpPr/>
      </dsp:nvSpPr>
      <dsp:spPr>
        <a:xfrm>
          <a:off x="0" y="1059328"/>
          <a:ext cx="10059649"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EC66337-45CB-46D8-876B-AF8D0155A4B0}">
      <dsp:nvSpPr>
        <dsp:cNvPr id="0" name=""/>
        <dsp:cNvSpPr/>
      </dsp:nvSpPr>
      <dsp:spPr>
        <a:xfrm>
          <a:off x="0" y="1059328"/>
          <a:ext cx="10059649" cy="10586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ctr" defTabSz="977900">
            <a:lnSpc>
              <a:spcPct val="90000"/>
            </a:lnSpc>
            <a:spcBef>
              <a:spcPct val="0"/>
            </a:spcBef>
            <a:spcAft>
              <a:spcPct val="35000"/>
            </a:spcAft>
          </a:pPr>
          <a:r>
            <a:rPr lang="en-IN" sz="2200" kern="1200" dirty="0" smtClean="0"/>
            <a:t>Any one hour can be dedicated to a brand or promotion related theme.</a:t>
          </a:r>
          <a:endParaRPr lang="en-IN" sz="2200" kern="1200" dirty="0"/>
        </a:p>
      </dsp:txBody>
      <dsp:txXfrm>
        <a:off x="0" y="1059328"/>
        <a:ext cx="10059649" cy="1058682"/>
      </dsp:txXfrm>
    </dsp:sp>
    <dsp:sp modelId="{D92F3509-ECC7-4E33-8BAE-09E30F083E7C}">
      <dsp:nvSpPr>
        <dsp:cNvPr id="0" name=""/>
        <dsp:cNvSpPr/>
      </dsp:nvSpPr>
      <dsp:spPr>
        <a:xfrm>
          <a:off x="0" y="2118010"/>
          <a:ext cx="10059649"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5F63D00-0CC7-4378-BE59-0A7AEDA2262F}">
      <dsp:nvSpPr>
        <dsp:cNvPr id="0" name=""/>
        <dsp:cNvSpPr/>
      </dsp:nvSpPr>
      <dsp:spPr>
        <a:xfrm>
          <a:off x="0" y="2118010"/>
          <a:ext cx="10059649" cy="10586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ctr" defTabSz="977900">
            <a:lnSpc>
              <a:spcPct val="90000"/>
            </a:lnSpc>
            <a:spcBef>
              <a:spcPct val="0"/>
            </a:spcBef>
            <a:spcAft>
              <a:spcPct val="35000"/>
            </a:spcAft>
          </a:pPr>
          <a:r>
            <a:rPr lang="en-IN" sz="2200" kern="1200" dirty="0" smtClean="0"/>
            <a:t>A maximum of 1 fabrication can run at any one time per day. </a:t>
          </a:r>
          <a:endParaRPr lang="en-IN" sz="2200" kern="1200" dirty="0"/>
        </a:p>
      </dsp:txBody>
      <dsp:txXfrm>
        <a:off x="0" y="2118010"/>
        <a:ext cx="10059649" cy="1058682"/>
      </dsp:txXfrm>
    </dsp:sp>
    <dsp:sp modelId="{B1FA2CC4-1834-4BA9-A37C-DCF6BFA15500}">
      <dsp:nvSpPr>
        <dsp:cNvPr id="0" name=""/>
        <dsp:cNvSpPr/>
      </dsp:nvSpPr>
      <dsp:spPr>
        <a:xfrm>
          <a:off x="0" y="3176692"/>
          <a:ext cx="10059649"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5C5FCF4-8B07-4626-93AD-8253E60E06CC}">
      <dsp:nvSpPr>
        <dsp:cNvPr id="0" name=""/>
        <dsp:cNvSpPr/>
      </dsp:nvSpPr>
      <dsp:spPr>
        <a:xfrm>
          <a:off x="0" y="3176692"/>
          <a:ext cx="10059649" cy="10586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ctr" defTabSz="977900">
            <a:lnSpc>
              <a:spcPct val="90000"/>
            </a:lnSpc>
            <a:spcBef>
              <a:spcPct val="0"/>
            </a:spcBef>
            <a:spcAft>
              <a:spcPct val="35000"/>
            </a:spcAft>
          </a:pPr>
          <a:r>
            <a:rPr lang="en-IN" sz="2200" kern="1200" smtClean="0"/>
            <a:t>A fabrication will replace the sales-led contest  /  Mentions/ Utility in the chosen show/ hour.</a:t>
          </a:r>
          <a:endParaRPr lang="en-IN" sz="2200" kern="1200" dirty="0"/>
        </a:p>
      </dsp:txBody>
      <dsp:txXfrm>
        <a:off x="0" y="3176692"/>
        <a:ext cx="10059649" cy="1058682"/>
      </dsp:txXfrm>
    </dsp:sp>
    <dsp:sp modelId="{9C08AFBD-EB15-4A4F-99BF-446CFEE7F88A}">
      <dsp:nvSpPr>
        <dsp:cNvPr id="0" name=""/>
        <dsp:cNvSpPr/>
      </dsp:nvSpPr>
      <dsp:spPr>
        <a:xfrm>
          <a:off x="0" y="4235374"/>
          <a:ext cx="10059649"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006EACD-A171-4C2B-BC0C-F4FB220DE665}">
      <dsp:nvSpPr>
        <dsp:cNvPr id="0" name=""/>
        <dsp:cNvSpPr/>
      </dsp:nvSpPr>
      <dsp:spPr>
        <a:xfrm>
          <a:off x="0" y="4235374"/>
          <a:ext cx="10059649" cy="10586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ctr" defTabSz="977900">
            <a:lnSpc>
              <a:spcPct val="90000"/>
            </a:lnSpc>
            <a:spcBef>
              <a:spcPct val="0"/>
            </a:spcBef>
            <a:spcAft>
              <a:spcPct val="35000"/>
            </a:spcAft>
          </a:pPr>
          <a:r>
            <a:rPr lang="en-IN" sz="2200" kern="1200" dirty="0" smtClean="0"/>
            <a:t>All fabrics to be approved by NPD or RPD. All fabrics can be only thematic in nature and not a blatant direct product/brand integration can be done in a fabric. </a:t>
          </a:r>
          <a:endParaRPr lang="en-IN" sz="2200" kern="1200" dirty="0" smtClean="0"/>
        </a:p>
      </dsp:txBody>
      <dsp:txXfrm>
        <a:off x="0" y="4235374"/>
        <a:ext cx="10059649" cy="1058682"/>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4.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8.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2E1ECB5-9450-48C1-BC8B-02C838CDE6B9}" type="datetimeFigureOut">
              <a:rPr lang="en-US"/>
              <a:t>5/4/2017</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5F2BE9C-E2E4-43F3-8D67-E9DB812BB9B7}" type="slidenum">
              <a:rPr/>
              <a:t>‹#›</a:t>
            </a:fld>
            <a:endParaRPr/>
          </a:p>
        </p:txBody>
      </p:sp>
    </p:spTree>
    <p:extLst>
      <p:ext uri="{BB962C8B-B14F-4D97-AF65-F5344CB8AC3E}">
        <p14:creationId xmlns:p14="http://schemas.microsoft.com/office/powerpoint/2010/main" val="24775794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6EE0964-1A1C-492A-8ABB-97C526CFCDFB}" type="datetimeFigureOut">
              <a:rPr lang="en-US"/>
              <a:t>5/4/2017</a:t>
            </a:fld>
            <a:endParaRP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B06ED93-11B9-488C-8E71-3FBEB8F36D49}" type="slidenum">
              <a:rPr/>
              <a:t>‹#›</a:t>
            </a:fld>
            <a:endParaRPr/>
          </a:p>
        </p:txBody>
      </p:sp>
    </p:spTree>
    <p:extLst>
      <p:ext uri="{BB962C8B-B14F-4D97-AF65-F5344CB8AC3E}">
        <p14:creationId xmlns:p14="http://schemas.microsoft.com/office/powerpoint/2010/main" val="41946356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4BDF68E2-58F2-4D09-BE8B-E3BD06533059}" type="datetimeFigureOut">
              <a:rPr lang="en-US" smtClean="0"/>
              <a:t>5/4/2017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00458" y="0"/>
            <a:ext cx="2286005" cy="978410"/>
          </a:xfrm>
          <a:prstGeom prst="rect">
            <a:avLst/>
          </a:prstGeom>
        </p:spPr>
      </p:pic>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6497" y="0"/>
            <a:ext cx="816811" cy="1193800"/>
          </a:xfrm>
          <a:prstGeom prst="rect">
            <a:avLst/>
          </a:prstGeom>
        </p:spPr>
      </p:pic>
    </p:spTree>
    <p:extLst>
      <p:ext uri="{BB962C8B-B14F-4D97-AF65-F5344CB8AC3E}">
        <p14:creationId xmlns:p14="http://schemas.microsoft.com/office/powerpoint/2010/main" val="153852764"/>
      </p:ext>
    </p:extLst>
  </p:cSld>
  <p:clrMapOvr>
    <a:masterClrMapping/>
  </p:clrMapOvr>
  <p:transition spd="slow">
    <p:push dir="u"/>
  </p:transition>
  <p:timing>
    <p:tnLst>
      <p:par>
        <p:cTn id="1" dur="indefinite" restart="never" nodeType="tmRoot"/>
      </p:par>
    </p:tnLst>
  </p:timing>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17DAC9ED-883A-4295-875C-D653C1FCD32D}" type="datetimeFigureOut">
              <a:rPr lang="en-US" smtClean="0"/>
              <a:t>5/4/2017</a:t>
            </a:fld>
            <a:endParaRPr lang="en-US"/>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9927BEA-0E01-4643-B2DE-F82012A02F29}" type="slidenum">
              <a:rPr lang="en-IN" smtClean="0"/>
              <a:t>‹#›</a:t>
            </a:fld>
            <a:endParaRPr lang="en-IN"/>
          </a:p>
        </p:txBody>
      </p:sp>
    </p:spTree>
    <p:extLst>
      <p:ext uri="{BB962C8B-B14F-4D97-AF65-F5344CB8AC3E}">
        <p14:creationId xmlns:p14="http://schemas.microsoft.com/office/powerpoint/2010/main" val="3384182237"/>
      </p:ext>
    </p:extLst>
  </p:cSld>
  <p:clrMapOvr>
    <a:masterClrMapping/>
  </p:clrMapOvr>
  <p:transition spd="slow">
    <p:push dir="u"/>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17DAC9ED-883A-4295-875C-D653C1FCD32D}" type="datetimeFigureOut">
              <a:rPr lang="en-US" smtClean="0"/>
              <a:t>5/4/2017</a:t>
            </a:fld>
            <a:endParaRPr lang="en-US"/>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9927BEA-0E01-4643-B2DE-F82012A02F29}" type="slidenum">
              <a:rPr lang="en-IN" smtClean="0"/>
              <a:t>‹#›</a:t>
            </a:fld>
            <a:endParaRPr lang="en-IN"/>
          </a:p>
        </p:txBody>
      </p:sp>
    </p:spTree>
    <p:extLst>
      <p:ext uri="{BB962C8B-B14F-4D97-AF65-F5344CB8AC3E}">
        <p14:creationId xmlns:p14="http://schemas.microsoft.com/office/powerpoint/2010/main" val="2656767051"/>
      </p:ext>
    </p:extLst>
  </p:cSld>
  <p:clrMapOvr>
    <a:masterClrMapping/>
  </p:clrMapOvr>
  <p:transition spd="slow">
    <p:push dir="u"/>
  </p:transition>
  <p:timing>
    <p:tnLst>
      <p:par>
        <p:cTn id="1" dur="indefinite" restart="never" nodeType="tmRoot"/>
      </p:par>
    </p:tnLst>
  </p:timing>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17DAC9ED-883A-4295-875C-D653C1FCD32D}" type="datetimeFigureOut">
              <a:rPr lang="en-US" smtClean="0"/>
              <a:t>5/4/2017</a:t>
            </a:fld>
            <a:endParaRPr lang="en-US"/>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9927BEA-0E01-4643-B2DE-F82012A02F29}" type="slidenum">
              <a:rPr lang="en-IN" smtClean="0"/>
              <a:t>‹#›</a:t>
            </a:fld>
            <a:endParaRPr lang="en-IN"/>
          </a:p>
        </p:txBody>
      </p:sp>
    </p:spTree>
    <p:extLst>
      <p:ext uri="{BB962C8B-B14F-4D97-AF65-F5344CB8AC3E}">
        <p14:creationId xmlns:p14="http://schemas.microsoft.com/office/powerpoint/2010/main" val="3746490183"/>
      </p:ext>
    </p:extLst>
  </p:cSld>
  <p:clrMapOvr>
    <a:masterClrMapping/>
  </p:clrMapOvr>
  <p:transition spd="slow">
    <p:push dir="u"/>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7DAC9ED-883A-4295-875C-D653C1FCD32D}" type="datetimeFigureOut">
              <a:rPr lang="en-US" smtClean="0"/>
              <a:t>5/4/2017</a:t>
            </a:fld>
            <a:endParaRPr lang="en-US"/>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9927BEA-0E01-4643-B2DE-F82012A02F29}" type="slidenum">
              <a:rPr lang="en-IN" smtClean="0"/>
              <a:t>‹#›</a:t>
            </a:fld>
            <a:endParaRPr lang="en-IN"/>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900458" y="0"/>
            <a:ext cx="2286005" cy="978410"/>
          </a:xfrm>
          <a:prstGeom prst="rect">
            <a:avLst/>
          </a:prstGeom>
        </p:spPr>
      </p:pic>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6497" y="0"/>
            <a:ext cx="816811" cy="1193800"/>
          </a:xfrm>
          <a:prstGeom prst="rect">
            <a:avLst/>
          </a:prstGeom>
        </p:spPr>
      </p:pic>
    </p:spTree>
    <p:extLst>
      <p:ext uri="{BB962C8B-B14F-4D97-AF65-F5344CB8AC3E}">
        <p14:creationId xmlns:p14="http://schemas.microsoft.com/office/powerpoint/2010/main" val="2699590436"/>
      </p:ext>
    </p:extLst>
  </p:cSld>
  <p:clrMapOvr>
    <a:masterClrMapping/>
  </p:clrMapOvr>
  <p:transition spd="slow">
    <p:push dir="u"/>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17DAC9ED-883A-4295-875C-D653C1FCD32D}" type="datetimeFigureOut">
              <a:rPr lang="en-US" smtClean="0"/>
              <a:t>5/4/2017</a:t>
            </a:fld>
            <a:endParaRPr lang="en-US"/>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9927BEA-0E01-4643-B2DE-F82012A02F29}" type="slidenum">
              <a:rPr lang="en-IN" smtClean="0"/>
              <a:t>‹#›</a:t>
            </a:fld>
            <a:endParaRPr lang="en-IN"/>
          </a:p>
        </p:txBody>
      </p:sp>
    </p:spTree>
    <p:extLst>
      <p:ext uri="{BB962C8B-B14F-4D97-AF65-F5344CB8AC3E}">
        <p14:creationId xmlns:p14="http://schemas.microsoft.com/office/powerpoint/2010/main" val="1366929046"/>
      </p:ext>
    </p:extLst>
  </p:cSld>
  <p:clrMapOvr>
    <a:masterClrMapping/>
  </p:clrMapOvr>
  <p:transition spd="slow">
    <p:push dir="u"/>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17DAC9ED-883A-4295-875C-D653C1FCD32D}" type="datetimeFigureOut">
              <a:rPr lang="en-US" smtClean="0"/>
              <a:t>5/4/2017</a:t>
            </a:fld>
            <a:endParaRPr lang="en-US"/>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29927BEA-0E01-4643-B2DE-F82012A02F29}" type="slidenum">
              <a:rPr lang="en-IN" smtClean="0"/>
              <a:t>‹#›</a:t>
            </a:fld>
            <a:endParaRPr lang="en-IN"/>
          </a:p>
        </p:txBody>
      </p:sp>
    </p:spTree>
    <p:extLst>
      <p:ext uri="{BB962C8B-B14F-4D97-AF65-F5344CB8AC3E}">
        <p14:creationId xmlns:p14="http://schemas.microsoft.com/office/powerpoint/2010/main" val="1284053929"/>
      </p:ext>
    </p:extLst>
  </p:cSld>
  <p:clrMapOvr>
    <a:masterClrMapping/>
  </p:clrMapOvr>
  <p:transition spd="slow">
    <p:push dir="u"/>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17DAC9ED-883A-4295-875C-D653C1FCD32D}" type="datetimeFigureOut">
              <a:rPr lang="en-US" smtClean="0"/>
              <a:t>5/4/2017</a:t>
            </a:fld>
            <a:endParaRPr lang="en-US"/>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29927BEA-0E01-4643-B2DE-F82012A02F29}" type="slidenum">
              <a:rPr lang="en-IN" smtClean="0"/>
              <a:t>‹#›</a:t>
            </a:fld>
            <a:endParaRPr lang="en-IN"/>
          </a:p>
        </p:txBody>
      </p:sp>
    </p:spTree>
    <p:extLst>
      <p:ext uri="{BB962C8B-B14F-4D97-AF65-F5344CB8AC3E}">
        <p14:creationId xmlns:p14="http://schemas.microsoft.com/office/powerpoint/2010/main" val="1565339366"/>
      </p:ext>
    </p:extLst>
  </p:cSld>
  <p:clrMapOvr>
    <a:masterClrMapping/>
  </p:clrMapOvr>
  <p:transition spd="slow">
    <p:push dir="u"/>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DAC9ED-883A-4295-875C-D653C1FCD32D}" type="datetimeFigureOut">
              <a:rPr lang="en-US" smtClean="0"/>
              <a:pPr/>
              <a:t>5/4/2017</a:t>
            </a:fld>
            <a:endParaRPr lang="en-US"/>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29927BEA-0E01-4643-B2DE-F82012A02F29}" type="slidenum">
              <a:rPr lang="en-IN" smtClean="0"/>
              <a:pPr/>
              <a:t>‹#›</a:t>
            </a:fld>
            <a:endParaRPr lang="en-IN"/>
          </a:p>
        </p:txBody>
      </p:sp>
    </p:spTree>
    <p:extLst>
      <p:ext uri="{BB962C8B-B14F-4D97-AF65-F5344CB8AC3E}">
        <p14:creationId xmlns:p14="http://schemas.microsoft.com/office/powerpoint/2010/main" val="11737937"/>
      </p:ext>
    </p:extLst>
  </p:cSld>
  <p:clrMapOvr>
    <a:masterClrMapping/>
  </p:clrMapOvr>
  <p:transition spd="slow">
    <p:push dir="u"/>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DAC9ED-883A-4295-875C-D653C1FCD32D}" type="datetimeFigureOut">
              <a:rPr lang="en-US" smtClean="0"/>
              <a:t>5/4/2017</a:t>
            </a:fld>
            <a:endParaRPr lang="en-US"/>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9927BEA-0E01-4643-B2DE-F82012A02F29}" type="slidenum">
              <a:rPr lang="en-IN" smtClean="0"/>
              <a:t>‹#›</a:t>
            </a:fld>
            <a:endParaRPr lang="en-IN"/>
          </a:p>
        </p:txBody>
      </p:sp>
    </p:spTree>
    <p:extLst>
      <p:ext uri="{BB962C8B-B14F-4D97-AF65-F5344CB8AC3E}">
        <p14:creationId xmlns:p14="http://schemas.microsoft.com/office/powerpoint/2010/main" val="1828877588"/>
      </p:ext>
    </p:extLst>
  </p:cSld>
  <p:clrMapOvr>
    <a:masterClrMapping/>
  </p:clrMapOvr>
  <p:transition spd="slow">
    <p:push dir="u"/>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DAC9ED-883A-4295-875C-D653C1FCD32D}" type="datetimeFigureOut">
              <a:rPr lang="en-US" smtClean="0"/>
              <a:t>5/4/2017</a:t>
            </a:fld>
            <a:endParaRPr lang="en-US"/>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9927BEA-0E01-4643-B2DE-F82012A02F29}" type="slidenum">
              <a:rPr lang="en-IN" smtClean="0"/>
              <a:t>‹#›</a:t>
            </a:fld>
            <a:endParaRPr lang="en-IN"/>
          </a:p>
        </p:txBody>
      </p:sp>
    </p:spTree>
    <p:extLst>
      <p:ext uri="{BB962C8B-B14F-4D97-AF65-F5344CB8AC3E}">
        <p14:creationId xmlns:p14="http://schemas.microsoft.com/office/powerpoint/2010/main" val="4110585153"/>
      </p:ext>
    </p:extLst>
  </p:cSld>
  <p:clrMapOvr>
    <a:masterClrMapping/>
  </p:clrMapOvr>
  <p:transition spd="slow">
    <p:push dir="u"/>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DAC9ED-883A-4295-875C-D653C1FCD32D}" type="datetimeFigureOut">
              <a:rPr lang="en-US" smtClean="0"/>
              <a:pPr/>
              <a:t>5/4/2017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927BEA-0E01-4643-B2DE-F82012A02F29}" type="slidenum">
              <a:rPr lang="en-IN" smtClean="0"/>
              <a:pPr/>
              <a:t>‹#›</a:t>
            </a:fld>
            <a:endParaRPr lang="en-IN"/>
          </a:p>
        </p:txBody>
      </p:sp>
      <p:pic>
        <p:nvPicPr>
          <p:cNvPr id="7" name="Picture 6"/>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9900458" y="0"/>
            <a:ext cx="2286005" cy="978410"/>
          </a:xfrm>
          <a:prstGeom prst="rect">
            <a:avLst/>
          </a:prstGeom>
        </p:spPr>
      </p:pic>
      <p:pic>
        <p:nvPicPr>
          <p:cNvPr id="8" name="Picture 7"/>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66497" y="0"/>
            <a:ext cx="816811" cy="1193800"/>
          </a:xfrm>
          <a:prstGeom prst="rect">
            <a:avLst/>
          </a:prstGeom>
        </p:spPr>
      </p:pic>
    </p:spTree>
    <p:extLst>
      <p:ext uri="{BB962C8B-B14F-4D97-AF65-F5344CB8AC3E}">
        <p14:creationId xmlns:p14="http://schemas.microsoft.com/office/powerpoint/2010/main" val="280025788"/>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ransition spd="slow">
    <p:push dir="u"/>
  </p:transition>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5400" dirty="0" smtClean="0"/>
              <a:t>Radio City </a:t>
            </a:r>
            <a:br>
              <a:rPr lang="en-US" sz="5400" dirty="0" smtClean="0"/>
            </a:br>
            <a:r>
              <a:rPr lang="en-US" sz="5400" dirty="0" smtClean="0"/>
              <a:t>National </a:t>
            </a:r>
            <a:r>
              <a:rPr lang="en-US" sz="5400" dirty="0" smtClean="0"/>
              <a:t>CI Policy</a:t>
            </a:r>
            <a:endParaRPr lang="en-US" sz="5400" dirty="0"/>
          </a:p>
        </p:txBody>
      </p:sp>
      <p:sp>
        <p:nvSpPr>
          <p:cNvPr id="3" name="Subtitle 2"/>
          <p:cNvSpPr>
            <a:spLocks noGrp="1"/>
          </p:cNvSpPr>
          <p:nvPr>
            <p:ph type="subTitle" idx="1"/>
          </p:nvPr>
        </p:nvSpPr>
        <p:spPr/>
        <p:txBody>
          <a:bodyPr>
            <a:normAutofit/>
          </a:bodyPr>
          <a:lstStyle/>
          <a:p>
            <a:pPr algn="ctr"/>
            <a:r>
              <a:rPr lang="en-US" sz="4000" dirty="0" smtClean="0"/>
              <a:t>The Manual</a:t>
            </a:r>
            <a:endParaRPr lang="en-US" sz="4000" dirty="0"/>
          </a:p>
        </p:txBody>
      </p:sp>
    </p:spTree>
    <p:extLst>
      <p:ext uri="{BB962C8B-B14F-4D97-AF65-F5344CB8AC3E}">
        <p14:creationId xmlns:p14="http://schemas.microsoft.com/office/powerpoint/2010/main" val="3277441634"/>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3288" y="164892"/>
            <a:ext cx="10515600" cy="896209"/>
          </a:xfrm>
        </p:spPr>
        <p:txBody>
          <a:bodyPr/>
          <a:lstStyle/>
          <a:p>
            <a:pPr algn="ctr"/>
            <a:r>
              <a:rPr lang="en-IN" dirty="0" smtClean="0"/>
              <a:t>FABRIC</a:t>
            </a:r>
            <a:endParaRPr lang="en-IN"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85225371"/>
              </p:ext>
            </p:extLst>
          </p:nvPr>
        </p:nvGraphicFramePr>
        <p:xfrm>
          <a:off x="1159239" y="1241008"/>
          <a:ext cx="10059649" cy="52947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84084003"/>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836" y="0"/>
            <a:ext cx="10515600" cy="1035595"/>
          </a:xfrm>
        </p:spPr>
        <p:txBody>
          <a:bodyPr/>
          <a:lstStyle/>
          <a:p>
            <a:pPr algn="ctr"/>
            <a:r>
              <a:rPr lang="en-IN" dirty="0" smtClean="0"/>
              <a:t>FABRIC</a:t>
            </a:r>
            <a:endParaRPr lang="en-IN"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4708196"/>
              </p:ext>
            </p:extLst>
          </p:nvPr>
        </p:nvGraphicFramePr>
        <p:xfrm>
          <a:off x="892175" y="1558976"/>
          <a:ext cx="10515600" cy="493231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92091864"/>
      </p:ext>
    </p:extLst>
  </p:cSld>
  <p:clrMapOvr>
    <a:masterClrMapping/>
  </p:clrMapOvr>
  <p:transition spd="slow">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7131" y="0"/>
            <a:ext cx="10515600" cy="926413"/>
          </a:xfrm>
        </p:spPr>
        <p:txBody>
          <a:bodyPr>
            <a:normAutofit/>
          </a:bodyPr>
          <a:lstStyle/>
          <a:p>
            <a:pPr algn="ctr"/>
            <a:r>
              <a:rPr lang="en-IN" sz="4000" dirty="0" smtClean="0"/>
              <a:t>STUDIO SHIFT MANDATES</a:t>
            </a:r>
            <a:endParaRPr lang="en-IN" sz="4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360424"/>
              </p:ext>
            </p:extLst>
          </p:nvPr>
        </p:nvGraphicFramePr>
        <p:xfrm>
          <a:off x="838200" y="927100"/>
          <a:ext cx="10515600" cy="56530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81094695"/>
      </p:ext>
    </p:extLst>
  </p:cSld>
  <p:clrMapOvr>
    <a:masterClrMapping/>
  </p:clrMapOvr>
  <p:transition spd="slow">
    <p:push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7131" y="0"/>
            <a:ext cx="10515600" cy="926413"/>
          </a:xfrm>
        </p:spPr>
        <p:txBody>
          <a:bodyPr>
            <a:normAutofit/>
          </a:bodyPr>
          <a:lstStyle/>
          <a:p>
            <a:pPr algn="ctr"/>
            <a:r>
              <a:rPr lang="en-IN" sz="4000" dirty="0" smtClean="0"/>
              <a:t>STUDIO SHIFT MANDATES</a:t>
            </a:r>
            <a:endParaRPr lang="en-IN" sz="4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96991927"/>
              </p:ext>
            </p:extLst>
          </p:nvPr>
        </p:nvGraphicFramePr>
        <p:xfrm>
          <a:off x="838200" y="927100"/>
          <a:ext cx="10515600" cy="56530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64042256"/>
      </p:ext>
    </p:extLst>
  </p:cSld>
  <p:clrMapOvr>
    <a:masterClrMapping/>
  </p:clrMapOvr>
  <p:transition spd="slow">
    <p:push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3609" y="0"/>
            <a:ext cx="10515600" cy="803584"/>
          </a:xfrm>
        </p:spPr>
        <p:txBody>
          <a:bodyPr>
            <a:normAutofit/>
          </a:bodyPr>
          <a:lstStyle/>
          <a:p>
            <a:pPr algn="ctr"/>
            <a:r>
              <a:rPr lang="en-IN" sz="4000" dirty="0" smtClean="0"/>
              <a:t>Tags</a:t>
            </a:r>
            <a:endParaRPr lang="en-IN" sz="4000" dirty="0"/>
          </a:p>
        </p:txBody>
      </p:sp>
      <p:graphicFrame>
        <p:nvGraphicFramePr>
          <p:cNvPr id="4" name="Table 3"/>
          <p:cNvGraphicFramePr>
            <a:graphicFrameLocks noGrp="1"/>
          </p:cNvGraphicFramePr>
          <p:nvPr>
            <p:extLst>
              <p:ext uri="{D42A27DB-BD31-4B8C-83A1-F6EECF244321}">
                <p14:modId xmlns:p14="http://schemas.microsoft.com/office/powerpoint/2010/main" val="384140475"/>
              </p:ext>
            </p:extLst>
          </p:nvPr>
        </p:nvGraphicFramePr>
        <p:xfrm>
          <a:off x="341195" y="911133"/>
          <a:ext cx="11586949" cy="5790308"/>
        </p:xfrm>
        <a:graphic>
          <a:graphicData uri="http://schemas.openxmlformats.org/drawingml/2006/table">
            <a:tbl>
              <a:tblPr>
                <a:tableStyleId>{E8B1032C-EA38-4F05-BA0D-38AFFFC7BED3}</a:tableStyleId>
              </a:tblPr>
              <a:tblGrid>
                <a:gridCol w="1502513"/>
                <a:gridCol w="2314683"/>
                <a:gridCol w="1911109"/>
                <a:gridCol w="687833"/>
                <a:gridCol w="5170811"/>
              </a:tblGrid>
              <a:tr h="506601">
                <a:tc>
                  <a:txBody>
                    <a:bodyPr/>
                    <a:lstStyle/>
                    <a:p>
                      <a:pPr algn="ctr" fontAlgn="ctr"/>
                      <a:r>
                        <a:rPr lang="en-IN" sz="1600" b="1" u="none" strike="noStrike" kern="1200" dirty="0" smtClean="0">
                          <a:solidFill>
                            <a:schemeClr val="tx1"/>
                          </a:solidFill>
                          <a:effectLst/>
                          <a:latin typeface="+mn-lt"/>
                          <a:ea typeface="+mn-ea"/>
                          <a:cs typeface="+mn-cs"/>
                        </a:rPr>
                        <a:t>Element</a:t>
                      </a:r>
                      <a:endParaRPr lang="en-IN" sz="1600" b="1" u="none" strike="noStrike" kern="1200" dirty="0">
                        <a:solidFill>
                          <a:schemeClr val="tx1"/>
                        </a:solidFill>
                        <a:effectLst/>
                        <a:latin typeface="+mn-lt"/>
                        <a:ea typeface="+mn-ea"/>
                        <a:cs typeface="+mn-cs"/>
                      </a:endParaRPr>
                    </a:p>
                  </a:txBody>
                  <a:tcPr marL="0" marR="0" marT="0" marB="0" anchor="ctr"/>
                </a:tc>
                <a:tc>
                  <a:txBody>
                    <a:bodyPr/>
                    <a:lstStyle/>
                    <a:p>
                      <a:pPr algn="ctr" fontAlgn="ctr"/>
                      <a:r>
                        <a:rPr lang="en-IN" sz="1600" b="1" u="none" strike="noStrike" kern="1200" dirty="0" smtClean="0">
                          <a:solidFill>
                            <a:schemeClr val="tx1"/>
                          </a:solidFill>
                          <a:effectLst/>
                          <a:latin typeface="+mn-lt"/>
                          <a:ea typeface="+mn-ea"/>
                          <a:cs typeface="+mn-cs"/>
                        </a:rPr>
                        <a:t>Frequency</a:t>
                      </a:r>
                      <a:endParaRPr lang="en-IN" sz="1600" b="1" u="none" strike="noStrike" kern="1200" dirty="0">
                        <a:solidFill>
                          <a:schemeClr val="tx1"/>
                        </a:solidFill>
                        <a:effectLst/>
                        <a:latin typeface="+mn-lt"/>
                        <a:ea typeface="+mn-ea"/>
                        <a:cs typeface="+mn-cs"/>
                      </a:endParaRPr>
                    </a:p>
                  </a:txBody>
                  <a:tcPr marL="0" marR="0" marT="0" marB="0" anchor="ctr"/>
                </a:tc>
                <a:tc>
                  <a:txBody>
                    <a:bodyPr/>
                    <a:lstStyle/>
                    <a:p>
                      <a:pPr algn="ctr" fontAlgn="ctr"/>
                      <a:r>
                        <a:rPr lang="en-IN" sz="1600" b="1" u="none" strike="noStrike" kern="1200" dirty="0" smtClean="0">
                          <a:solidFill>
                            <a:schemeClr val="tx1"/>
                          </a:solidFill>
                          <a:effectLst/>
                          <a:latin typeface="+mn-lt"/>
                          <a:ea typeface="+mn-ea"/>
                          <a:cs typeface="+mn-cs"/>
                        </a:rPr>
                        <a:t>Total no . of deliverables</a:t>
                      </a:r>
                      <a:endParaRPr lang="en-IN" sz="1600" b="1" u="none" strike="noStrike" kern="1200" dirty="0">
                        <a:solidFill>
                          <a:schemeClr val="tx1"/>
                        </a:solidFill>
                        <a:effectLst/>
                        <a:latin typeface="+mn-lt"/>
                        <a:ea typeface="+mn-ea"/>
                        <a:cs typeface="+mn-cs"/>
                      </a:endParaRPr>
                    </a:p>
                  </a:txBody>
                  <a:tcPr marL="0" marR="0" marT="0" marB="0" anchor="ctr"/>
                </a:tc>
                <a:tc>
                  <a:txBody>
                    <a:bodyPr/>
                    <a:lstStyle/>
                    <a:p>
                      <a:pPr algn="ctr" fontAlgn="ctr"/>
                      <a:r>
                        <a:rPr lang="en-IN" sz="1600" b="1" u="none" strike="noStrike" kern="1200" dirty="0" smtClean="0">
                          <a:solidFill>
                            <a:schemeClr val="tx1"/>
                          </a:solidFill>
                          <a:effectLst/>
                          <a:latin typeface="+mn-lt"/>
                          <a:ea typeface="+mn-ea"/>
                          <a:cs typeface="+mn-cs"/>
                        </a:rPr>
                        <a:t>Tag</a:t>
                      </a:r>
                      <a:endParaRPr lang="en-IN" sz="1600" b="1" u="none" strike="noStrike" kern="1200" dirty="0">
                        <a:solidFill>
                          <a:schemeClr val="tx1"/>
                        </a:solidFill>
                        <a:effectLst/>
                        <a:latin typeface="+mn-lt"/>
                        <a:ea typeface="+mn-ea"/>
                        <a:cs typeface="+mn-cs"/>
                      </a:endParaRPr>
                    </a:p>
                  </a:txBody>
                  <a:tcPr marL="0" marR="0" marT="0" marB="0" anchor="ctr"/>
                </a:tc>
                <a:tc>
                  <a:txBody>
                    <a:bodyPr/>
                    <a:lstStyle/>
                    <a:p>
                      <a:pPr algn="ctr" fontAlgn="ctr"/>
                      <a:r>
                        <a:rPr lang="en-IN" sz="1600" b="1" u="none" strike="noStrike" kern="1200" dirty="0" smtClean="0">
                          <a:solidFill>
                            <a:schemeClr val="tx1"/>
                          </a:solidFill>
                          <a:effectLst/>
                          <a:latin typeface="+mn-lt"/>
                          <a:ea typeface="+mn-ea"/>
                          <a:cs typeface="+mn-cs"/>
                        </a:rPr>
                        <a:t>Mandates</a:t>
                      </a:r>
                      <a:endParaRPr lang="en-IN" sz="1600" b="1" u="none" strike="noStrike" kern="1200" dirty="0">
                        <a:solidFill>
                          <a:schemeClr val="tx1"/>
                        </a:solidFill>
                        <a:effectLst/>
                        <a:latin typeface="+mn-lt"/>
                        <a:ea typeface="+mn-ea"/>
                        <a:cs typeface="+mn-cs"/>
                      </a:endParaRPr>
                    </a:p>
                  </a:txBody>
                  <a:tcPr marL="0" marR="0" marT="0" marB="0" anchor="ctr"/>
                </a:tc>
              </a:tr>
              <a:tr h="609904">
                <a:tc>
                  <a:txBody>
                    <a:bodyPr/>
                    <a:lstStyle/>
                    <a:p>
                      <a:pPr algn="l" fontAlgn="ctr"/>
                      <a:r>
                        <a:rPr lang="en-IN" sz="1400" b="1" u="none" strike="noStrike" dirty="0">
                          <a:effectLst/>
                        </a:rPr>
                        <a:t>Show Sponsor- Sponsor tags for the entire Show</a:t>
                      </a:r>
                      <a:endParaRPr lang="en-IN" sz="1400" b="1" i="0" u="none" strike="noStrike" dirty="0">
                        <a:effectLst/>
                        <a:latin typeface="Arial" panose="020B0604020202020204" pitchFamily="34" charset="0"/>
                      </a:endParaRPr>
                    </a:p>
                  </a:txBody>
                  <a:tcPr marL="0" marR="0" marT="0" marB="0" anchor="ctr"/>
                </a:tc>
                <a:tc>
                  <a:txBody>
                    <a:bodyPr/>
                    <a:lstStyle/>
                    <a:p>
                      <a:pPr algn="ctr" fontAlgn="ctr"/>
                      <a:r>
                        <a:rPr lang="en-IN" sz="1400" u="none" strike="noStrike" dirty="0">
                          <a:effectLst/>
                        </a:rPr>
                        <a:t>4 Bumpers in a show</a:t>
                      </a:r>
                      <a:endParaRPr lang="en-IN" sz="1400" b="0" i="0" u="none" strike="noStrike" dirty="0">
                        <a:effectLst/>
                        <a:latin typeface="Arial" panose="020B0604020202020204" pitchFamily="34" charset="0"/>
                      </a:endParaRPr>
                    </a:p>
                  </a:txBody>
                  <a:tcPr marL="0" marR="0" marT="0" marB="0" anchor="ctr"/>
                </a:tc>
                <a:tc>
                  <a:txBody>
                    <a:bodyPr/>
                    <a:lstStyle/>
                    <a:p>
                      <a:pPr algn="ctr" fontAlgn="ctr"/>
                      <a:r>
                        <a:rPr lang="en-IN" sz="1400" u="none" strike="noStrike" dirty="0">
                          <a:effectLst/>
                        </a:rPr>
                        <a:t>1 (Presenting/ Title</a:t>
                      </a:r>
                      <a:r>
                        <a:rPr lang="en-IN" sz="1400" u="none" strike="noStrike" dirty="0" smtClean="0">
                          <a:effectLst/>
                        </a:rPr>
                        <a:t>)</a:t>
                      </a:r>
                    </a:p>
                    <a:p>
                      <a:pPr algn="ctr" fontAlgn="ctr"/>
                      <a:r>
                        <a:rPr lang="en-IN" sz="1400" u="none" strike="noStrike" dirty="0" smtClean="0">
                          <a:effectLst/>
                        </a:rPr>
                        <a:t>4 (Associate sponsors)</a:t>
                      </a:r>
                      <a:endParaRPr lang="en-IN" sz="1400" b="0" i="0" u="none" strike="noStrike" dirty="0" smtClean="0">
                        <a:effectLst/>
                        <a:latin typeface="Arial" panose="020B0604020202020204" pitchFamily="34" charset="0"/>
                      </a:endParaRPr>
                    </a:p>
                    <a:p>
                      <a:pPr algn="ctr" fontAlgn="ctr"/>
                      <a:endParaRPr lang="en-IN" sz="1400" b="0" i="0" u="none" strike="noStrike" dirty="0">
                        <a:effectLst/>
                        <a:latin typeface="Arial" panose="020B0604020202020204" pitchFamily="34" charset="0"/>
                      </a:endParaRPr>
                    </a:p>
                  </a:txBody>
                  <a:tcPr marL="0" marR="0" marT="0" marB="0" anchor="ctr"/>
                </a:tc>
                <a:tc>
                  <a:txBody>
                    <a:bodyPr/>
                    <a:lstStyle/>
                    <a:p>
                      <a:pPr algn="ctr" fontAlgn="ctr"/>
                      <a:r>
                        <a:rPr lang="en-IN" sz="1400" u="none" strike="noStrike" dirty="0">
                          <a:effectLst/>
                        </a:rPr>
                        <a:t>5 </a:t>
                      </a:r>
                      <a:r>
                        <a:rPr lang="en-IN" sz="1400" u="none" strike="noStrike" dirty="0" err="1">
                          <a:effectLst/>
                        </a:rPr>
                        <a:t>Secs</a:t>
                      </a:r>
                      <a:endParaRPr lang="en-IN" sz="1400" b="0" i="0" u="none" strike="noStrike" dirty="0">
                        <a:effectLst/>
                        <a:latin typeface="Arial" panose="020B0604020202020204" pitchFamily="34" charset="0"/>
                      </a:endParaRPr>
                    </a:p>
                  </a:txBody>
                  <a:tcPr marL="0" marR="0" marT="0" marB="0" anchor="ctr"/>
                </a:tc>
                <a:tc>
                  <a:txBody>
                    <a:bodyPr/>
                    <a:lstStyle/>
                    <a:p>
                      <a:pPr algn="ctr" fontAlgn="ctr"/>
                      <a:r>
                        <a:rPr lang="en-IN" sz="1400" u="none" strike="noStrike" dirty="0">
                          <a:effectLst/>
                        </a:rPr>
                        <a:t>1.Only station voice to be used, </a:t>
                      </a:r>
                      <a:endParaRPr lang="en-IN" sz="1400" u="none" strike="noStrike" dirty="0" smtClean="0">
                        <a:effectLst/>
                      </a:endParaRPr>
                    </a:p>
                    <a:p>
                      <a:pPr algn="ctr" fontAlgn="ctr"/>
                      <a:r>
                        <a:rPr lang="en-IN" sz="1400" u="none" strike="noStrike" dirty="0" smtClean="0">
                          <a:effectLst/>
                        </a:rPr>
                        <a:t>2</a:t>
                      </a:r>
                      <a:r>
                        <a:rPr lang="en-IN" sz="1400" u="none" strike="noStrike" dirty="0">
                          <a:effectLst/>
                        </a:rPr>
                        <a:t>. No </a:t>
                      </a:r>
                      <a:r>
                        <a:rPr lang="en-IN" sz="1400" u="none" strike="noStrike" dirty="0" err="1">
                          <a:effectLst/>
                        </a:rPr>
                        <a:t>comitment</a:t>
                      </a:r>
                      <a:r>
                        <a:rPr lang="en-IN" sz="1400" u="none" strike="noStrike" dirty="0">
                          <a:effectLst/>
                        </a:rPr>
                        <a:t> on schedule</a:t>
                      </a:r>
                      <a:endParaRPr lang="en-IN" sz="1400" b="0" i="0" u="none" strike="noStrike" dirty="0">
                        <a:effectLst/>
                        <a:latin typeface="Arial" panose="020B0604020202020204" pitchFamily="34" charset="0"/>
                      </a:endParaRPr>
                    </a:p>
                  </a:txBody>
                  <a:tcPr marL="0" marR="0" marT="0" marB="0" anchor="ctr"/>
                </a:tc>
              </a:tr>
              <a:tr h="307418">
                <a:tc>
                  <a:txBody>
                    <a:bodyPr/>
                    <a:lstStyle/>
                    <a:p>
                      <a:pPr algn="l" fontAlgn="ctr"/>
                      <a:r>
                        <a:rPr lang="en-IN" sz="1400" b="1" u="none" strike="noStrike" dirty="0">
                          <a:effectLst/>
                        </a:rPr>
                        <a:t>Time Check</a:t>
                      </a:r>
                      <a:endParaRPr lang="en-IN" sz="1400" b="1" i="0" u="none" strike="noStrike" dirty="0">
                        <a:effectLst/>
                        <a:latin typeface="Arial" panose="020B0604020202020204" pitchFamily="34" charset="0"/>
                      </a:endParaRPr>
                    </a:p>
                  </a:txBody>
                  <a:tcPr marL="0" marR="0" marT="0" marB="0" anchor="ctr"/>
                </a:tc>
                <a:tc>
                  <a:txBody>
                    <a:bodyPr/>
                    <a:lstStyle/>
                    <a:p>
                      <a:pPr algn="ctr" fontAlgn="ctr"/>
                      <a:r>
                        <a:rPr lang="en-IN" sz="1400" u="none" strike="noStrike">
                          <a:effectLst/>
                        </a:rPr>
                        <a:t>4 in a show (Only if no innovation)</a:t>
                      </a:r>
                      <a:endParaRPr lang="en-IN" sz="1400" b="0" i="0" u="none" strike="noStrike">
                        <a:effectLst/>
                        <a:latin typeface="Arial" panose="020B0604020202020204" pitchFamily="34" charset="0"/>
                      </a:endParaRPr>
                    </a:p>
                  </a:txBody>
                  <a:tcPr marL="0" marR="0" marT="0" marB="0" anchor="ctr"/>
                </a:tc>
                <a:tc>
                  <a:txBody>
                    <a:bodyPr/>
                    <a:lstStyle/>
                    <a:p>
                      <a:pPr algn="ctr" fontAlgn="ctr"/>
                      <a:r>
                        <a:rPr lang="en-IN" sz="1400" u="none" strike="noStrike" dirty="0" smtClean="0">
                          <a:effectLst/>
                        </a:rPr>
                        <a:t>1 (Presenting/ Title)</a:t>
                      </a:r>
                    </a:p>
                    <a:p>
                      <a:pPr algn="ctr" fontAlgn="ctr"/>
                      <a:r>
                        <a:rPr lang="en-IN" sz="1400" u="none" strike="noStrike" dirty="0" smtClean="0">
                          <a:effectLst/>
                        </a:rPr>
                        <a:t>4 (Associate sponsors)</a:t>
                      </a:r>
                      <a:endParaRPr lang="en-IN" sz="1400" b="0" i="0" u="none" strike="noStrike" dirty="0" smtClean="0">
                        <a:effectLst/>
                        <a:latin typeface="Arial" panose="020B0604020202020204" pitchFamily="34" charset="0"/>
                      </a:endParaRPr>
                    </a:p>
                  </a:txBody>
                  <a:tcPr marL="0" marR="0" marT="0" marB="0" anchor="ctr"/>
                </a:tc>
                <a:tc>
                  <a:txBody>
                    <a:bodyPr/>
                    <a:lstStyle/>
                    <a:p>
                      <a:pPr algn="ctr" fontAlgn="ctr"/>
                      <a:r>
                        <a:rPr lang="en-IN" sz="1400" u="none" strike="noStrike">
                          <a:effectLst/>
                        </a:rPr>
                        <a:t>5 Secs</a:t>
                      </a:r>
                      <a:endParaRPr lang="en-IN" sz="1400" b="0" i="0" u="none" strike="noStrike">
                        <a:effectLst/>
                        <a:latin typeface="Arial" panose="020B0604020202020204" pitchFamily="34" charset="0"/>
                      </a:endParaRPr>
                    </a:p>
                  </a:txBody>
                  <a:tcPr marL="0" marR="0" marT="0" marB="0" anchor="ctr"/>
                </a:tc>
                <a:tc>
                  <a:txBody>
                    <a:bodyPr/>
                    <a:lstStyle/>
                    <a:p>
                      <a:pPr algn="ctr" fontAlgn="ctr"/>
                      <a:r>
                        <a:rPr lang="en-IN" sz="1400" u="none" strike="noStrike" dirty="0">
                          <a:effectLst/>
                        </a:rPr>
                        <a:t>Only station voice to be used</a:t>
                      </a:r>
                      <a:endParaRPr lang="en-IN" sz="1400" b="0" i="0" u="none" strike="noStrike" dirty="0">
                        <a:effectLst/>
                        <a:latin typeface="Arial" panose="020B0604020202020204" pitchFamily="34" charset="0"/>
                      </a:endParaRPr>
                    </a:p>
                  </a:txBody>
                  <a:tcPr marL="0" marR="0" marT="0" marB="0" anchor="ctr"/>
                </a:tc>
              </a:tr>
              <a:tr h="363233">
                <a:tc>
                  <a:txBody>
                    <a:bodyPr/>
                    <a:lstStyle/>
                    <a:p>
                      <a:pPr algn="l" fontAlgn="ctr"/>
                      <a:r>
                        <a:rPr lang="en-IN" sz="1400" b="1" u="none" strike="noStrike">
                          <a:effectLst/>
                        </a:rPr>
                        <a:t>Traffic Update</a:t>
                      </a:r>
                      <a:endParaRPr lang="en-IN" sz="1400" b="1" i="0" u="none" strike="noStrike">
                        <a:effectLst/>
                        <a:latin typeface="Arial" panose="020B0604020202020204" pitchFamily="34" charset="0"/>
                      </a:endParaRPr>
                    </a:p>
                  </a:txBody>
                  <a:tcPr marL="0" marR="0" marT="0" marB="0" anchor="ctr"/>
                </a:tc>
                <a:tc>
                  <a:txBody>
                    <a:bodyPr/>
                    <a:lstStyle/>
                    <a:p>
                      <a:pPr algn="ctr" fontAlgn="ctr"/>
                      <a:r>
                        <a:rPr lang="en-IN" sz="1400" u="none" strike="noStrike">
                          <a:effectLst/>
                        </a:rPr>
                        <a:t>4 in a show (Only if no innovation)</a:t>
                      </a:r>
                      <a:endParaRPr lang="en-IN" sz="1400" b="0" i="0" u="none" strike="noStrike">
                        <a:effectLst/>
                        <a:latin typeface="Arial" panose="020B0604020202020204" pitchFamily="34" charset="0"/>
                      </a:endParaRPr>
                    </a:p>
                  </a:txBody>
                  <a:tcPr marL="0" marR="0" marT="0" marB="0" anchor="ctr"/>
                </a:tc>
                <a:tc>
                  <a:txBody>
                    <a:bodyPr/>
                    <a:lstStyle/>
                    <a:p>
                      <a:pPr algn="ctr" fontAlgn="ctr"/>
                      <a:r>
                        <a:rPr lang="en-IN" sz="1400" u="none" strike="noStrike" dirty="0" smtClean="0">
                          <a:effectLst/>
                        </a:rPr>
                        <a:t>1 (Presenting/ Title)</a:t>
                      </a:r>
                    </a:p>
                    <a:p>
                      <a:pPr algn="ctr" fontAlgn="ctr"/>
                      <a:r>
                        <a:rPr lang="en-IN" sz="1400" u="none" strike="noStrike" dirty="0" smtClean="0">
                          <a:effectLst/>
                        </a:rPr>
                        <a:t>4 (Associate sponsors)</a:t>
                      </a:r>
                      <a:endParaRPr lang="en-IN" sz="1400" b="0" i="0" u="none" strike="noStrike" dirty="0" smtClean="0">
                        <a:effectLst/>
                        <a:latin typeface="Arial" panose="020B0604020202020204" pitchFamily="34" charset="0"/>
                      </a:endParaRPr>
                    </a:p>
                  </a:txBody>
                  <a:tcPr marL="0" marR="0" marT="0" marB="0" anchor="ctr"/>
                </a:tc>
                <a:tc>
                  <a:txBody>
                    <a:bodyPr/>
                    <a:lstStyle/>
                    <a:p>
                      <a:pPr algn="ctr" fontAlgn="ctr"/>
                      <a:r>
                        <a:rPr lang="en-IN" sz="1400" u="none" strike="noStrike">
                          <a:effectLst/>
                        </a:rPr>
                        <a:t>5 Secs</a:t>
                      </a:r>
                      <a:endParaRPr lang="en-IN" sz="1400" b="0" i="0" u="none" strike="noStrike">
                        <a:effectLst/>
                        <a:latin typeface="Arial" panose="020B0604020202020204" pitchFamily="34" charset="0"/>
                      </a:endParaRPr>
                    </a:p>
                  </a:txBody>
                  <a:tcPr marL="0" marR="0" marT="0" marB="0" anchor="ctr"/>
                </a:tc>
                <a:tc>
                  <a:txBody>
                    <a:bodyPr/>
                    <a:lstStyle/>
                    <a:p>
                      <a:pPr algn="ctr" fontAlgn="ctr"/>
                      <a:r>
                        <a:rPr lang="en-IN" sz="1400" u="none" strike="noStrike" dirty="0">
                          <a:effectLst/>
                        </a:rPr>
                        <a:t>Only station voice to be used</a:t>
                      </a:r>
                      <a:endParaRPr lang="en-IN" sz="1400" b="0" i="0" u="none" strike="noStrike" dirty="0">
                        <a:effectLst/>
                        <a:latin typeface="Arial" panose="020B0604020202020204" pitchFamily="34" charset="0"/>
                      </a:endParaRPr>
                    </a:p>
                  </a:txBody>
                  <a:tcPr marL="0" marR="0" marT="0" marB="0" anchor="ctr"/>
                </a:tc>
              </a:tr>
              <a:tr h="406603">
                <a:tc>
                  <a:txBody>
                    <a:bodyPr/>
                    <a:lstStyle/>
                    <a:p>
                      <a:pPr algn="l" fontAlgn="ctr"/>
                      <a:r>
                        <a:rPr lang="en-IN" sz="1400" b="1" u="none" strike="noStrike" dirty="0">
                          <a:effectLst/>
                        </a:rPr>
                        <a:t>City </a:t>
                      </a:r>
                      <a:r>
                        <a:rPr lang="en-IN" sz="1400" b="1" u="none" strike="noStrike" dirty="0" err="1">
                          <a:effectLst/>
                        </a:rPr>
                        <a:t>Ka</a:t>
                      </a:r>
                      <a:r>
                        <a:rPr lang="en-IN" sz="1400" b="1" u="none" strike="noStrike" dirty="0">
                          <a:effectLst/>
                        </a:rPr>
                        <a:t> </a:t>
                      </a:r>
                      <a:r>
                        <a:rPr lang="en-IN" sz="1400" b="1" u="none" strike="noStrike" dirty="0" err="1">
                          <a:effectLst/>
                        </a:rPr>
                        <a:t>chauka</a:t>
                      </a:r>
                      <a:r>
                        <a:rPr lang="en-IN" sz="1400" b="1" u="none" strike="noStrike" dirty="0">
                          <a:effectLst/>
                        </a:rPr>
                        <a:t>  </a:t>
                      </a:r>
                      <a:r>
                        <a:rPr lang="en-IN" sz="1400" b="1" u="none" strike="noStrike" dirty="0" smtClean="0">
                          <a:effectLst/>
                        </a:rPr>
                        <a:t>(In </a:t>
                      </a:r>
                      <a:r>
                        <a:rPr lang="en-IN" sz="1400" b="1" u="none" strike="noStrike" dirty="0">
                          <a:effectLst/>
                        </a:rPr>
                        <a:t>addition to song tag )</a:t>
                      </a:r>
                      <a:endParaRPr lang="en-IN" sz="1400" b="1" i="0" u="none" strike="noStrike" dirty="0">
                        <a:effectLst/>
                        <a:latin typeface="Arial" panose="020B0604020202020204" pitchFamily="34" charset="0"/>
                      </a:endParaRPr>
                    </a:p>
                  </a:txBody>
                  <a:tcPr marL="0" marR="0" marT="0" marB="0" anchor="ctr"/>
                </a:tc>
                <a:tc>
                  <a:txBody>
                    <a:bodyPr/>
                    <a:lstStyle/>
                    <a:p>
                      <a:pPr algn="ctr" fontAlgn="ctr"/>
                      <a:r>
                        <a:rPr lang="en-IN" sz="1400" u="none" strike="noStrike" kern="1200" dirty="0" smtClean="0">
                          <a:solidFill>
                            <a:schemeClr val="tx1"/>
                          </a:solidFill>
                          <a:effectLst/>
                          <a:latin typeface="+mn-lt"/>
                          <a:ea typeface="+mn-ea"/>
                          <a:cs typeface="+mn-cs"/>
                        </a:rPr>
                        <a:t>20 tags /</a:t>
                      </a:r>
                      <a:r>
                        <a:rPr lang="en-IN" sz="1400" u="none" strike="noStrike" kern="1200" baseline="0" dirty="0" smtClean="0">
                          <a:solidFill>
                            <a:schemeClr val="tx1"/>
                          </a:solidFill>
                          <a:effectLst/>
                          <a:latin typeface="+mn-lt"/>
                          <a:ea typeface="+mn-ea"/>
                          <a:cs typeface="+mn-cs"/>
                        </a:rPr>
                        <a:t> </a:t>
                      </a:r>
                      <a:r>
                        <a:rPr lang="en-IN" sz="1400" u="none" strike="noStrike" kern="1200" dirty="0" smtClean="0">
                          <a:solidFill>
                            <a:schemeClr val="tx1"/>
                          </a:solidFill>
                          <a:effectLst/>
                          <a:latin typeface="+mn-lt"/>
                          <a:ea typeface="+mn-ea"/>
                          <a:cs typeface="+mn-cs"/>
                        </a:rPr>
                        <a:t>day </a:t>
                      </a:r>
                    </a:p>
                    <a:p>
                      <a:pPr algn="ctr" fontAlgn="ctr"/>
                      <a:r>
                        <a:rPr lang="en-IN" sz="1400" u="none" strike="noStrike" kern="1200" dirty="0" smtClean="0">
                          <a:solidFill>
                            <a:schemeClr val="tx1"/>
                          </a:solidFill>
                          <a:effectLst/>
                          <a:latin typeface="+mn-lt"/>
                          <a:ea typeface="+mn-ea"/>
                          <a:cs typeface="+mn-cs"/>
                        </a:rPr>
                        <a:t>(from 12 pm to 5 pm)</a:t>
                      </a:r>
                      <a:endParaRPr lang="en-IN" sz="1400" u="none" strike="noStrike" kern="1200" dirty="0">
                        <a:solidFill>
                          <a:schemeClr val="tx1"/>
                        </a:solidFill>
                        <a:effectLst/>
                        <a:latin typeface="+mn-lt"/>
                        <a:ea typeface="+mn-ea"/>
                        <a:cs typeface="+mn-cs"/>
                      </a:endParaRPr>
                    </a:p>
                  </a:txBody>
                  <a:tcPr marL="0" marR="0" marT="0" marB="0" anchor="ctr"/>
                </a:tc>
                <a:tc>
                  <a:txBody>
                    <a:bodyPr/>
                    <a:lstStyle/>
                    <a:p>
                      <a:pPr algn="ctr" fontAlgn="ctr"/>
                      <a:r>
                        <a:rPr lang="en-IN" sz="1400" u="none" strike="noStrike" dirty="0">
                          <a:effectLst/>
                        </a:rPr>
                        <a:t> </a:t>
                      </a:r>
                      <a:r>
                        <a:rPr lang="en-IN" sz="1400" u="none" strike="noStrike" dirty="0" smtClean="0">
                          <a:effectLst/>
                        </a:rPr>
                        <a:t>only</a:t>
                      </a:r>
                      <a:r>
                        <a:rPr lang="en-IN" sz="1400" u="none" strike="noStrike" baseline="0" dirty="0" smtClean="0">
                          <a:effectLst/>
                        </a:rPr>
                        <a:t> 1 sponsor allowed</a:t>
                      </a:r>
                      <a:endParaRPr lang="en-IN" sz="1400" b="0" i="0" u="none" strike="noStrike" dirty="0">
                        <a:effectLst/>
                        <a:latin typeface="Arial" panose="020B0604020202020204" pitchFamily="34" charset="0"/>
                      </a:endParaRPr>
                    </a:p>
                  </a:txBody>
                  <a:tcPr marL="0" marR="0" marT="0" marB="0" anchor="ctr"/>
                </a:tc>
                <a:tc>
                  <a:txBody>
                    <a:bodyPr/>
                    <a:lstStyle/>
                    <a:p>
                      <a:pPr algn="ctr" fontAlgn="ctr"/>
                      <a:r>
                        <a:rPr lang="en-IN" sz="1400" u="none" strike="noStrike" dirty="0" smtClean="0">
                          <a:effectLst/>
                        </a:rPr>
                        <a:t>5 </a:t>
                      </a:r>
                      <a:r>
                        <a:rPr lang="en-IN" sz="1400" u="none" strike="noStrike" dirty="0" err="1" smtClean="0">
                          <a:effectLst/>
                        </a:rPr>
                        <a:t>secs</a:t>
                      </a:r>
                      <a:r>
                        <a:rPr lang="en-IN" sz="1400" u="none" strike="noStrike" dirty="0">
                          <a:effectLst/>
                        </a:rPr>
                        <a:t> </a:t>
                      </a:r>
                      <a:endParaRPr lang="en-IN" sz="1400" b="0" i="0" u="none" strike="noStrike" dirty="0">
                        <a:effectLst/>
                        <a:latin typeface="Arial" panose="020B0604020202020204" pitchFamily="34" charset="0"/>
                      </a:endParaRPr>
                    </a:p>
                  </a:txBody>
                  <a:tcPr marL="0" marR="0" marT="0" marB="0" anchor="ctr"/>
                </a:tc>
                <a:tc>
                  <a:txBody>
                    <a:bodyPr/>
                    <a:lstStyle/>
                    <a:p>
                      <a:pPr algn="ctr" fontAlgn="ctr"/>
                      <a:r>
                        <a:rPr lang="en-IN" sz="1400" u="none" strike="noStrike" dirty="0" smtClean="0">
                          <a:effectLst/>
                        </a:rPr>
                        <a:t>Only “City</a:t>
                      </a:r>
                      <a:r>
                        <a:rPr lang="en-IN" sz="1400" u="none" strike="noStrike" baseline="0" dirty="0" smtClean="0">
                          <a:effectLst/>
                        </a:rPr>
                        <a:t> </a:t>
                      </a:r>
                      <a:r>
                        <a:rPr lang="en-IN" sz="1400" u="none" strike="noStrike" baseline="0" dirty="0" err="1" smtClean="0">
                          <a:effectLst/>
                        </a:rPr>
                        <a:t>ka</a:t>
                      </a:r>
                      <a:r>
                        <a:rPr lang="en-IN" sz="1400" u="none" strike="noStrike" baseline="0" dirty="0" smtClean="0">
                          <a:effectLst/>
                        </a:rPr>
                        <a:t> </a:t>
                      </a:r>
                      <a:r>
                        <a:rPr lang="en-IN" sz="1400" u="none" strike="noStrike" baseline="0" dirty="0" err="1" smtClean="0">
                          <a:effectLst/>
                        </a:rPr>
                        <a:t>Chauka</a:t>
                      </a:r>
                      <a:r>
                        <a:rPr lang="en-IN" sz="1400" u="none" strike="noStrike" baseline="0" dirty="0" smtClean="0">
                          <a:effectLst/>
                        </a:rPr>
                        <a:t>” bumper to be used.</a:t>
                      </a:r>
                      <a:r>
                        <a:rPr lang="en-IN" sz="1400" u="none" strike="noStrike" dirty="0">
                          <a:effectLst/>
                        </a:rPr>
                        <a:t> </a:t>
                      </a:r>
                      <a:endParaRPr lang="en-IN" sz="1400" b="0" i="0" u="none" strike="noStrike" dirty="0">
                        <a:effectLst/>
                        <a:latin typeface="Arial" panose="020B0604020202020204" pitchFamily="34" charset="0"/>
                      </a:endParaRPr>
                    </a:p>
                  </a:txBody>
                  <a:tcPr marL="0" marR="0" marT="0" marB="0" anchor="ctr"/>
                </a:tc>
              </a:tr>
              <a:tr h="1219808">
                <a:tc>
                  <a:txBody>
                    <a:bodyPr/>
                    <a:lstStyle/>
                    <a:p>
                      <a:pPr algn="l" fontAlgn="ctr"/>
                      <a:r>
                        <a:rPr lang="en-IN" sz="1400" b="1" u="none" strike="noStrike" dirty="0">
                          <a:effectLst/>
                        </a:rPr>
                        <a:t>Music Innovation- Song </a:t>
                      </a:r>
                      <a:r>
                        <a:rPr lang="en-IN" sz="1400" b="1" u="none" strike="noStrike" dirty="0" smtClean="0">
                          <a:effectLst/>
                        </a:rPr>
                        <a:t>Tags</a:t>
                      </a:r>
                      <a:endParaRPr lang="en-IN" sz="1400" b="1" i="0" u="none" strike="noStrike" dirty="0">
                        <a:effectLst/>
                        <a:latin typeface="Arial" panose="020B0604020202020204" pitchFamily="34" charset="0"/>
                      </a:endParaRPr>
                    </a:p>
                  </a:txBody>
                  <a:tcPr marL="0" marR="0" marT="0" marB="0" anchor="ctr"/>
                </a:tc>
                <a:tc>
                  <a:txBody>
                    <a:bodyPr/>
                    <a:lstStyle/>
                    <a:p>
                      <a:pPr algn="ctr" fontAlgn="ctr"/>
                      <a:r>
                        <a:rPr lang="en-IN" sz="1400" u="none" strike="noStrike" dirty="0">
                          <a:effectLst/>
                        </a:rPr>
                        <a:t>ONE Music Innovation a day/ ONCE an hour- 14 times a day</a:t>
                      </a:r>
                      <a:endParaRPr lang="en-IN" sz="1400" b="0" i="0" u="none" strike="noStrike" dirty="0">
                        <a:effectLst/>
                        <a:latin typeface="Arial" panose="020B0604020202020204" pitchFamily="34" charset="0"/>
                      </a:endParaRPr>
                    </a:p>
                  </a:txBody>
                  <a:tcPr marL="0" marR="0" marT="0" marB="0" anchor="ctr"/>
                </a:tc>
                <a:tc>
                  <a:txBody>
                    <a:bodyPr/>
                    <a:lstStyle/>
                    <a:p>
                      <a:pPr algn="ctr" fontAlgn="ctr"/>
                      <a:r>
                        <a:rPr lang="en-IN" sz="1400" u="none" strike="noStrike" dirty="0" smtClean="0">
                          <a:effectLst/>
                        </a:rPr>
                        <a:t>1 (Presenting/ Title)</a:t>
                      </a:r>
                    </a:p>
                    <a:p>
                      <a:pPr algn="ctr" fontAlgn="ctr"/>
                      <a:r>
                        <a:rPr lang="en-IN" sz="1400" u="none" strike="noStrike" dirty="0" smtClean="0">
                          <a:effectLst/>
                        </a:rPr>
                        <a:t>4 (Associate sponsors)</a:t>
                      </a:r>
                      <a:endParaRPr lang="en-IN" sz="1400" b="0" i="0" u="none" strike="noStrike" dirty="0" smtClean="0">
                        <a:effectLst/>
                        <a:latin typeface="Arial" panose="020B0604020202020204" pitchFamily="34" charset="0"/>
                      </a:endParaRPr>
                    </a:p>
                  </a:txBody>
                  <a:tcPr marL="0" marR="0" marT="0" marB="0" anchor="ctr"/>
                </a:tc>
                <a:tc>
                  <a:txBody>
                    <a:bodyPr/>
                    <a:lstStyle/>
                    <a:p>
                      <a:pPr algn="ctr" fontAlgn="ctr"/>
                      <a:r>
                        <a:rPr lang="en-IN" sz="1400" u="none" strike="noStrike">
                          <a:effectLst/>
                        </a:rPr>
                        <a:t>5 Secs</a:t>
                      </a:r>
                      <a:endParaRPr lang="en-IN" sz="1400" b="0" i="0" u="none" strike="noStrike">
                        <a:effectLst/>
                        <a:latin typeface="Arial" panose="020B0604020202020204" pitchFamily="34" charset="0"/>
                      </a:endParaRPr>
                    </a:p>
                  </a:txBody>
                  <a:tcPr marL="0" marR="0" marT="0" marB="0" anchor="ctr"/>
                </a:tc>
                <a:tc>
                  <a:txBody>
                    <a:bodyPr/>
                    <a:lstStyle/>
                    <a:p>
                      <a:pPr algn="ctr" fontAlgn="ctr"/>
                      <a:r>
                        <a:rPr lang="en-IN" sz="1400" u="none" strike="noStrike" dirty="0">
                          <a:effectLst/>
                        </a:rPr>
                        <a:t>1.Only station voice to be used, </a:t>
                      </a:r>
                      <a:endParaRPr lang="en-IN" sz="1400" u="none" strike="noStrike" dirty="0" smtClean="0">
                        <a:effectLst/>
                      </a:endParaRPr>
                    </a:p>
                    <a:p>
                      <a:pPr algn="ctr" fontAlgn="ctr"/>
                      <a:r>
                        <a:rPr lang="en-IN" sz="1400" u="none" strike="noStrike" dirty="0" smtClean="0">
                          <a:effectLst/>
                        </a:rPr>
                        <a:t>2</a:t>
                      </a:r>
                      <a:r>
                        <a:rPr lang="en-IN" sz="1400" u="none" strike="noStrike" dirty="0">
                          <a:effectLst/>
                        </a:rPr>
                        <a:t>. To follow Music </a:t>
                      </a:r>
                      <a:r>
                        <a:rPr lang="en-IN" sz="1400" u="none" strike="noStrike" dirty="0" smtClean="0">
                          <a:effectLst/>
                        </a:rPr>
                        <a:t>policy </a:t>
                      </a:r>
                    </a:p>
                    <a:p>
                      <a:pPr algn="ctr" fontAlgn="ctr"/>
                      <a:r>
                        <a:rPr lang="en-IN" sz="1400" u="none" strike="noStrike" dirty="0" smtClean="0">
                          <a:effectLst/>
                        </a:rPr>
                        <a:t>3</a:t>
                      </a:r>
                      <a:r>
                        <a:rPr lang="en-IN" sz="1400" u="none" strike="noStrike" dirty="0">
                          <a:effectLst/>
                        </a:rPr>
                        <a:t>. Not more </a:t>
                      </a:r>
                      <a:r>
                        <a:rPr lang="en-IN" sz="1400" u="none" strike="noStrike" dirty="0" err="1">
                          <a:effectLst/>
                        </a:rPr>
                        <a:t>tha</a:t>
                      </a:r>
                      <a:r>
                        <a:rPr lang="en-IN" sz="1400" u="none" strike="noStrike" dirty="0">
                          <a:effectLst/>
                        </a:rPr>
                        <a:t> ONE tag in an hour , </a:t>
                      </a:r>
                      <a:endParaRPr lang="en-IN" sz="1400" u="none" strike="noStrike" dirty="0" smtClean="0">
                        <a:effectLst/>
                      </a:endParaRPr>
                    </a:p>
                    <a:p>
                      <a:pPr algn="ctr" fontAlgn="ctr"/>
                      <a:r>
                        <a:rPr lang="en-IN" sz="1400" u="none" strike="noStrike" dirty="0" smtClean="0">
                          <a:effectLst/>
                        </a:rPr>
                        <a:t>4. </a:t>
                      </a:r>
                      <a:r>
                        <a:rPr lang="en-IN" sz="1400" u="none" strike="noStrike" dirty="0">
                          <a:effectLst/>
                        </a:rPr>
                        <a:t>Only ONE sponsor at a </a:t>
                      </a:r>
                      <a:r>
                        <a:rPr lang="en-IN" sz="1400" u="none" strike="noStrike" dirty="0" smtClean="0">
                          <a:effectLst/>
                        </a:rPr>
                        <a:t>time  </a:t>
                      </a:r>
                    </a:p>
                    <a:p>
                      <a:pPr algn="ctr" fontAlgn="ctr"/>
                      <a:r>
                        <a:rPr lang="en-IN" sz="1400" u="none" strike="noStrike" dirty="0" smtClean="0">
                          <a:effectLst/>
                        </a:rPr>
                        <a:t>5. cannot say “this song is brought to you by directly”;</a:t>
                      </a:r>
                      <a:r>
                        <a:rPr lang="en-IN" sz="1400" u="none" strike="noStrike" baseline="0" dirty="0" smtClean="0">
                          <a:effectLst/>
                        </a:rPr>
                        <a:t> instead create a concept/ label – Fresh song of the hour brought to by 7 UP.</a:t>
                      </a:r>
                      <a:endParaRPr lang="en-IN" sz="1400" b="0" i="0" u="none" strike="noStrike" dirty="0">
                        <a:effectLst/>
                        <a:latin typeface="Arial" panose="020B0604020202020204" pitchFamily="34" charset="0"/>
                      </a:endParaRPr>
                    </a:p>
                  </a:txBody>
                  <a:tcPr marL="0" marR="0" marT="0" marB="0" anchor="ctr"/>
                </a:tc>
              </a:tr>
              <a:tr h="1016507">
                <a:tc>
                  <a:txBody>
                    <a:bodyPr/>
                    <a:lstStyle/>
                    <a:p>
                      <a:pPr algn="l" fontAlgn="ctr"/>
                      <a:r>
                        <a:rPr lang="en-IN" sz="1400" b="1" u="none" strike="noStrike" dirty="0">
                          <a:effectLst/>
                        </a:rPr>
                        <a:t>PPF - Pre Produced Feature (E.g. </a:t>
                      </a:r>
                      <a:r>
                        <a:rPr lang="en-IN" sz="1400" b="1" u="none" strike="noStrike" dirty="0" err="1">
                          <a:effectLst/>
                        </a:rPr>
                        <a:t>Babber</a:t>
                      </a:r>
                      <a:r>
                        <a:rPr lang="en-IN" sz="1400" b="1" u="none" strike="noStrike" dirty="0">
                          <a:effectLst/>
                        </a:rPr>
                        <a:t> </a:t>
                      </a:r>
                      <a:r>
                        <a:rPr lang="en-IN" sz="1400" b="1" u="none" strike="noStrike" dirty="0" err="1">
                          <a:effectLst/>
                        </a:rPr>
                        <a:t>Sher</a:t>
                      </a:r>
                      <a:r>
                        <a:rPr lang="en-IN" sz="1400" b="1" u="none" strike="noStrike" dirty="0">
                          <a:effectLst/>
                        </a:rPr>
                        <a:t>)</a:t>
                      </a:r>
                      <a:endParaRPr lang="en-IN" sz="1400" b="1" i="0" u="none" strike="noStrike" dirty="0">
                        <a:effectLst/>
                        <a:latin typeface="Arial" panose="020B0604020202020204" pitchFamily="34" charset="0"/>
                      </a:endParaRPr>
                    </a:p>
                  </a:txBody>
                  <a:tcPr marL="0" marR="0" marT="0" marB="0" anchor="ctr"/>
                </a:tc>
                <a:tc>
                  <a:txBody>
                    <a:bodyPr/>
                    <a:lstStyle/>
                    <a:p>
                      <a:pPr algn="ctr" fontAlgn="ctr"/>
                      <a:r>
                        <a:rPr lang="en-IN" sz="1400" u="none" strike="noStrike" dirty="0">
                          <a:effectLst/>
                        </a:rPr>
                        <a:t>1 in a show</a:t>
                      </a:r>
                      <a:endParaRPr lang="en-IN" sz="1400" b="0" i="0" u="none" strike="noStrike" dirty="0">
                        <a:effectLst/>
                        <a:latin typeface="Arial" panose="020B0604020202020204" pitchFamily="34" charset="0"/>
                      </a:endParaRPr>
                    </a:p>
                  </a:txBody>
                  <a:tcPr marL="0" marR="0" marT="0" marB="0" anchor="ctr"/>
                </a:tc>
                <a:tc>
                  <a:txBody>
                    <a:bodyPr/>
                    <a:lstStyle/>
                    <a:p>
                      <a:pPr algn="ctr" fontAlgn="ctr"/>
                      <a:r>
                        <a:rPr lang="en-IN" sz="1400" u="none" strike="noStrike" dirty="0" smtClean="0">
                          <a:effectLst/>
                        </a:rPr>
                        <a:t>1 (Presenting/ Title)</a:t>
                      </a:r>
                    </a:p>
                    <a:p>
                      <a:pPr algn="ctr" fontAlgn="ctr"/>
                      <a:r>
                        <a:rPr lang="en-IN" sz="1400" u="none" strike="noStrike" dirty="0" smtClean="0">
                          <a:effectLst/>
                        </a:rPr>
                        <a:t>4 (Associate sponsors)</a:t>
                      </a:r>
                      <a:endParaRPr lang="en-IN" sz="1400" b="0" i="0" u="none" strike="noStrike" dirty="0" smtClean="0">
                        <a:effectLst/>
                        <a:latin typeface="Arial" panose="020B0604020202020204" pitchFamily="34" charset="0"/>
                      </a:endParaRPr>
                    </a:p>
                  </a:txBody>
                  <a:tcPr marL="0" marR="0" marT="0" marB="0" anchor="ctr"/>
                </a:tc>
                <a:tc>
                  <a:txBody>
                    <a:bodyPr/>
                    <a:lstStyle/>
                    <a:p>
                      <a:pPr algn="ctr" fontAlgn="ctr"/>
                      <a:r>
                        <a:rPr lang="en-IN" sz="1400" u="none" strike="noStrike" dirty="0">
                          <a:effectLst/>
                        </a:rPr>
                        <a:t>5 </a:t>
                      </a:r>
                      <a:r>
                        <a:rPr lang="en-IN" sz="1400" u="none" strike="noStrike" dirty="0" err="1" smtClean="0">
                          <a:effectLst/>
                        </a:rPr>
                        <a:t>secs</a:t>
                      </a:r>
                      <a:endParaRPr lang="en-IN" sz="1400" b="0" i="0" u="none" strike="noStrike" dirty="0">
                        <a:effectLst/>
                        <a:latin typeface="Arial" panose="020B0604020202020204" pitchFamily="34" charset="0"/>
                      </a:endParaRPr>
                    </a:p>
                  </a:txBody>
                  <a:tcPr marL="0" marR="0" marT="0" marB="0" anchor="ctr"/>
                </a:tc>
                <a:tc>
                  <a:txBody>
                    <a:bodyPr/>
                    <a:lstStyle/>
                    <a:p>
                      <a:pPr algn="ctr" fontAlgn="ctr"/>
                      <a:r>
                        <a:rPr lang="en-IN" sz="1400" u="none" strike="noStrike" dirty="0">
                          <a:effectLst/>
                        </a:rPr>
                        <a:t>1.Only station voice to be used, </a:t>
                      </a:r>
                      <a:endParaRPr lang="en-IN" sz="1400" u="none" strike="noStrike" dirty="0" smtClean="0">
                        <a:effectLst/>
                      </a:endParaRPr>
                    </a:p>
                    <a:p>
                      <a:pPr algn="ctr" fontAlgn="ctr"/>
                      <a:r>
                        <a:rPr lang="en-IN" sz="1400" u="none" strike="noStrike" dirty="0" smtClean="0">
                          <a:effectLst/>
                        </a:rPr>
                        <a:t>2</a:t>
                      </a:r>
                      <a:r>
                        <a:rPr lang="en-IN" sz="1400" u="none" strike="noStrike" dirty="0">
                          <a:effectLst/>
                        </a:rPr>
                        <a:t>. No </a:t>
                      </a:r>
                      <a:r>
                        <a:rPr lang="en-IN" sz="1400" u="none" strike="noStrike" dirty="0" err="1">
                          <a:effectLst/>
                        </a:rPr>
                        <a:t>comitment</a:t>
                      </a:r>
                      <a:r>
                        <a:rPr lang="en-IN" sz="1400" u="none" strike="noStrike" dirty="0">
                          <a:effectLst/>
                        </a:rPr>
                        <a:t> on </a:t>
                      </a:r>
                      <a:r>
                        <a:rPr lang="en-IN" sz="1400" u="none" strike="noStrike" dirty="0" smtClean="0">
                          <a:effectLst/>
                        </a:rPr>
                        <a:t>schedule</a:t>
                      </a:r>
                    </a:p>
                    <a:p>
                      <a:pPr algn="ctr" fontAlgn="ctr"/>
                      <a:r>
                        <a:rPr lang="en-IN" sz="1400" b="0" i="0" u="none" strike="noStrike" dirty="0" smtClean="0">
                          <a:effectLst/>
                          <a:latin typeface="Arial" panose="020B0604020202020204" pitchFamily="34" charset="0"/>
                        </a:rPr>
                        <a:t>3. </a:t>
                      </a:r>
                      <a:r>
                        <a:rPr lang="en-IN" sz="1400" u="none" strike="noStrike" dirty="0" smtClean="0">
                          <a:effectLst/>
                        </a:rPr>
                        <a:t>for more than 5 sec COO &amp; NPD'S Approval is required</a:t>
                      </a:r>
                      <a:endParaRPr lang="en-IN" sz="1400" b="0" i="0" u="none" strike="noStrike" dirty="0">
                        <a:effectLst/>
                        <a:latin typeface="Arial" panose="020B0604020202020204" pitchFamily="34" charset="0"/>
                      </a:endParaRPr>
                    </a:p>
                  </a:txBody>
                  <a:tcPr marL="0" marR="0" marT="0" marB="0" anchor="ctr"/>
                </a:tc>
              </a:tr>
              <a:tr h="406603">
                <a:tc>
                  <a:txBody>
                    <a:bodyPr/>
                    <a:lstStyle/>
                    <a:p>
                      <a:pPr algn="l" fontAlgn="ctr"/>
                      <a:r>
                        <a:rPr lang="en-IN" sz="1400" b="1" u="none" strike="noStrike" dirty="0">
                          <a:effectLst/>
                        </a:rPr>
                        <a:t>FCT Capsules</a:t>
                      </a:r>
                      <a:endParaRPr lang="en-IN" sz="1400" b="1" i="0" u="none" strike="noStrike" dirty="0">
                        <a:effectLst/>
                        <a:latin typeface="Arial" panose="020B0604020202020204" pitchFamily="34" charset="0"/>
                      </a:endParaRPr>
                    </a:p>
                  </a:txBody>
                  <a:tcPr marL="0" marR="0" marT="0" marB="0" anchor="ctr"/>
                </a:tc>
                <a:tc>
                  <a:txBody>
                    <a:bodyPr/>
                    <a:lstStyle/>
                    <a:p>
                      <a:pPr algn="ctr" fontAlgn="ctr"/>
                      <a:r>
                        <a:rPr lang="en-IN" sz="1400" u="none" strike="noStrike" dirty="0">
                          <a:effectLst/>
                        </a:rPr>
                        <a:t> </a:t>
                      </a:r>
                      <a:endParaRPr lang="en-IN" sz="1400" b="0" i="0" u="none" strike="noStrike" dirty="0">
                        <a:effectLst/>
                        <a:latin typeface="Arial" panose="020B0604020202020204" pitchFamily="34" charset="0"/>
                      </a:endParaRPr>
                    </a:p>
                  </a:txBody>
                  <a:tcPr marL="0" marR="0" marT="0" marB="0" anchor="ctr"/>
                </a:tc>
                <a:tc>
                  <a:txBody>
                    <a:bodyPr/>
                    <a:lstStyle/>
                    <a:p>
                      <a:pPr algn="ctr" fontAlgn="ctr"/>
                      <a:r>
                        <a:rPr lang="en-IN" sz="1400" u="none" strike="noStrike" dirty="0">
                          <a:effectLst/>
                        </a:rPr>
                        <a:t> </a:t>
                      </a:r>
                      <a:endParaRPr lang="en-IN" sz="1400" b="0" i="0" u="none" strike="noStrike" dirty="0">
                        <a:effectLst/>
                        <a:latin typeface="Arial" panose="020B0604020202020204" pitchFamily="34" charset="0"/>
                      </a:endParaRPr>
                    </a:p>
                  </a:txBody>
                  <a:tcPr marL="0" marR="0" marT="0" marB="0" anchor="ctr"/>
                </a:tc>
                <a:tc>
                  <a:txBody>
                    <a:bodyPr/>
                    <a:lstStyle/>
                    <a:p>
                      <a:pPr algn="ctr" fontAlgn="ctr"/>
                      <a:r>
                        <a:rPr lang="en-IN" sz="1400" u="none" strike="noStrike" dirty="0">
                          <a:effectLst/>
                        </a:rPr>
                        <a:t> </a:t>
                      </a:r>
                      <a:endParaRPr lang="en-IN" sz="1400" b="0" i="0" u="none" strike="noStrike" dirty="0">
                        <a:effectLst/>
                        <a:latin typeface="Arial" panose="020B0604020202020204" pitchFamily="34" charset="0"/>
                      </a:endParaRPr>
                    </a:p>
                  </a:txBody>
                  <a:tcPr marL="0" marR="0" marT="0" marB="0" anchor="ctr"/>
                </a:tc>
                <a:tc>
                  <a:txBody>
                    <a:bodyPr/>
                    <a:lstStyle/>
                    <a:p>
                      <a:pPr algn="ctr" fontAlgn="ctr"/>
                      <a:r>
                        <a:rPr lang="en-IN" sz="1400" u="none" strike="noStrike" dirty="0">
                          <a:effectLst/>
                        </a:rPr>
                        <a:t>Radio City branding </a:t>
                      </a:r>
                      <a:r>
                        <a:rPr lang="en-IN" sz="1400" u="none" strike="noStrike" dirty="0" smtClean="0">
                          <a:effectLst/>
                        </a:rPr>
                        <a:t>not allowed unless it is</a:t>
                      </a:r>
                      <a:r>
                        <a:rPr lang="en-IN" sz="1400" u="none" strike="noStrike" baseline="0" dirty="0" smtClean="0">
                          <a:effectLst/>
                        </a:rPr>
                        <a:t> spike created by Audacity</a:t>
                      </a:r>
                      <a:r>
                        <a:rPr lang="en-IN" sz="1400" u="none" strike="noStrike" dirty="0" smtClean="0">
                          <a:effectLst/>
                        </a:rPr>
                        <a:t>/  </a:t>
                      </a:r>
                      <a:r>
                        <a:rPr lang="en-IN" sz="1400" u="none" strike="noStrike" dirty="0">
                          <a:effectLst/>
                        </a:rPr>
                        <a:t>No live nos. of Studio. </a:t>
                      </a:r>
                      <a:r>
                        <a:rPr lang="en-IN" sz="1400" u="none" strike="noStrike" dirty="0" smtClean="0">
                          <a:effectLst/>
                        </a:rPr>
                        <a:t>IVRS </a:t>
                      </a:r>
                      <a:r>
                        <a:rPr lang="en-IN" sz="1400" u="none" strike="noStrike" dirty="0">
                          <a:effectLst/>
                        </a:rPr>
                        <a:t>and SMS code of RC can be </a:t>
                      </a:r>
                      <a:r>
                        <a:rPr lang="en-IN" sz="1400" u="none" strike="noStrike" dirty="0" smtClean="0">
                          <a:effectLst/>
                        </a:rPr>
                        <a:t>used. Drive RJ’s voice cannot be used.</a:t>
                      </a:r>
                      <a:endParaRPr lang="en-IN" sz="1400" b="0" i="0" u="none" strike="noStrike" dirty="0">
                        <a:effectLst/>
                        <a:latin typeface="Arial" panose="020B0604020202020204" pitchFamily="34" charset="0"/>
                      </a:endParaRPr>
                    </a:p>
                  </a:txBody>
                  <a:tcPr marL="0" marR="0" marT="0" marB="0" anchor="ctr"/>
                </a:tc>
              </a:tr>
            </a:tbl>
          </a:graphicData>
        </a:graphic>
      </p:graphicFrame>
    </p:spTree>
    <p:extLst>
      <p:ext uri="{BB962C8B-B14F-4D97-AF65-F5344CB8AC3E}">
        <p14:creationId xmlns:p14="http://schemas.microsoft.com/office/powerpoint/2010/main" val="3997155889"/>
      </p:ext>
    </p:extLst>
  </p:cSld>
  <p:clrMapOvr>
    <a:masterClrMapping/>
  </p:clrMapOvr>
  <p:transition spd="slow">
    <p:push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dirty="0" err="1" smtClean="0"/>
              <a:t>Stationality</a:t>
            </a:r>
            <a:r>
              <a:rPr lang="en-IN" dirty="0" smtClean="0"/>
              <a:t> </a:t>
            </a:r>
            <a:r>
              <a:rPr lang="en-IN" dirty="0" smtClean="0"/>
              <a:t>Change</a:t>
            </a:r>
            <a:endParaRPr lang="en-IN"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97864364"/>
              </p:ext>
            </p:extLst>
          </p:nvPr>
        </p:nvGraphicFramePr>
        <p:xfrm>
          <a:off x="838199" y="1825625"/>
          <a:ext cx="10857931" cy="46570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77272510"/>
      </p:ext>
    </p:extLst>
  </p:cSld>
  <p:clrMapOvr>
    <a:masterClrMapping/>
  </p:clrMapOvr>
  <p:transition spd="slow">
    <p:push di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0904" y="95534"/>
            <a:ext cx="10515600" cy="967357"/>
          </a:xfrm>
        </p:spPr>
        <p:txBody>
          <a:bodyPr/>
          <a:lstStyle/>
          <a:p>
            <a:pPr algn="ctr"/>
            <a:r>
              <a:rPr lang="en-IN" dirty="0" smtClean="0"/>
              <a:t>Flashback Integrations</a:t>
            </a:r>
            <a:endParaRPr lang="en-IN"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2845402"/>
              </p:ext>
            </p:extLst>
          </p:nvPr>
        </p:nvGraphicFramePr>
        <p:xfrm>
          <a:off x="838200" y="2084932"/>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67708505"/>
      </p:ext>
    </p:extLst>
  </p:cSld>
  <p:clrMapOvr>
    <a:masterClrMapping/>
  </p:clrMapOvr>
  <p:transition spd="slow">
    <p:push di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221610"/>
            <a:ext cx="10353762" cy="748839"/>
          </a:xfrm>
        </p:spPr>
        <p:txBody>
          <a:bodyPr>
            <a:noAutofit/>
          </a:bodyPr>
          <a:lstStyle/>
          <a:p>
            <a:pPr algn="ctr"/>
            <a:r>
              <a:rPr lang="en-IN" sz="3600" dirty="0" smtClean="0"/>
              <a:t>Process </a:t>
            </a:r>
            <a:r>
              <a:rPr lang="en-IN" sz="3600" dirty="0" smtClean="0"/>
              <a:t>Flowchart – </a:t>
            </a:r>
            <a:r>
              <a:rPr lang="en-IN" sz="3600" dirty="0" smtClean="0"/>
              <a:t>FCT</a:t>
            </a:r>
            <a:endParaRPr lang="en-IN" sz="3600" dirty="0"/>
          </a:p>
        </p:txBody>
      </p:sp>
      <p:grpSp>
        <p:nvGrpSpPr>
          <p:cNvPr id="61" name="Group 60"/>
          <p:cNvGrpSpPr/>
          <p:nvPr/>
        </p:nvGrpSpPr>
        <p:grpSpPr>
          <a:xfrm>
            <a:off x="657133" y="1078173"/>
            <a:ext cx="10867086" cy="5426679"/>
            <a:chOff x="586248" y="1177566"/>
            <a:chExt cx="10867086" cy="5340933"/>
          </a:xfrm>
        </p:grpSpPr>
        <p:sp>
          <p:nvSpPr>
            <p:cNvPr id="51" name="Right Arrow 50"/>
            <p:cNvSpPr/>
            <p:nvPr/>
          </p:nvSpPr>
          <p:spPr>
            <a:xfrm rot="16200000">
              <a:off x="4098390" y="4878985"/>
              <a:ext cx="348335" cy="412023"/>
            </a:xfrm>
            <a:prstGeom prst="rightArrow">
              <a:avLst/>
            </a:prstGeom>
          </p:spPr>
          <p:style>
            <a:lnRef idx="0">
              <a:schemeClr val="dk1">
                <a:tint val="60000"/>
                <a:hueOff val="0"/>
                <a:satOff val="0"/>
                <a:lumOff val="0"/>
                <a:alphaOff val="0"/>
              </a:schemeClr>
            </a:lnRef>
            <a:fillRef idx="1">
              <a:schemeClr val="dk1">
                <a:tint val="60000"/>
                <a:hueOff val="0"/>
                <a:satOff val="0"/>
                <a:lumOff val="0"/>
                <a:alphaOff val="0"/>
              </a:schemeClr>
            </a:fillRef>
            <a:effectRef idx="1">
              <a:schemeClr val="dk1">
                <a:tint val="60000"/>
                <a:hueOff val="0"/>
                <a:satOff val="0"/>
                <a:lumOff val="0"/>
                <a:alphaOff val="0"/>
              </a:schemeClr>
            </a:effectRef>
            <a:fontRef idx="minor">
              <a:schemeClr val="dk1">
                <a:hueOff val="0"/>
                <a:satOff val="0"/>
                <a:lumOff val="0"/>
                <a:alphaOff val="0"/>
              </a:schemeClr>
            </a:fontRef>
          </p:style>
        </p:sp>
        <p:grpSp>
          <p:nvGrpSpPr>
            <p:cNvPr id="60" name="Group 59"/>
            <p:cNvGrpSpPr/>
            <p:nvPr/>
          </p:nvGrpSpPr>
          <p:grpSpPr>
            <a:xfrm>
              <a:off x="586248" y="1177566"/>
              <a:ext cx="10867086" cy="5340933"/>
              <a:chOff x="558953" y="1204861"/>
              <a:chExt cx="10867086" cy="5340933"/>
            </a:xfrm>
          </p:grpSpPr>
          <p:grpSp>
            <p:nvGrpSpPr>
              <p:cNvPr id="52" name="Group 51"/>
              <p:cNvGrpSpPr/>
              <p:nvPr/>
            </p:nvGrpSpPr>
            <p:grpSpPr>
              <a:xfrm>
                <a:off x="558953" y="2001090"/>
                <a:ext cx="10867086" cy="4544704"/>
                <a:chOff x="324079" y="1337478"/>
                <a:chExt cx="10143754" cy="5172504"/>
              </a:xfrm>
            </p:grpSpPr>
            <p:sp>
              <p:nvSpPr>
                <p:cNvPr id="49" name="Right Arrow 48"/>
                <p:cNvSpPr/>
                <p:nvPr/>
              </p:nvSpPr>
              <p:spPr>
                <a:xfrm rot="5400000">
                  <a:off x="531330" y="4562064"/>
                  <a:ext cx="540901" cy="399219"/>
                </a:xfrm>
                <a:prstGeom prst="rightArrow">
                  <a:avLst/>
                </a:prstGeom>
              </p:spPr>
              <p:style>
                <a:lnRef idx="0">
                  <a:schemeClr val="dk1">
                    <a:tint val="60000"/>
                    <a:hueOff val="0"/>
                    <a:satOff val="0"/>
                    <a:lumOff val="0"/>
                    <a:alphaOff val="0"/>
                  </a:schemeClr>
                </a:lnRef>
                <a:fillRef idx="1">
                  <a:schemeClr val="dk1">
                    <a:tint val="60000"/>
                    <a:hueOff val="0"/>
                    <a:satOff val="0"/>
                    <a:lumOff val="0"/>
                    <a:alphaOff val="0"/>
                  </a:schemeClr>
                </a:fillRef>
                <a:effectRef idx="1">
                  <a:schemeClr val="dk1">
                    <a:tint val="60000"/>
                    <a:hueOff val="0"/>
                    <a:satOff val="0"/>
                    <a:lumOff val="0"/>
                    <a:alphaOff val="0"/>
                  </a:schemeClr>
                </a:effectRef>
                <a:fontRef idx="minor">
                  <a:schemeClr val="dk1">
                    <a:hueOff val="0"/>
                    <a:satOff val="0"/>
                    <a:lumOff val="0"/>
                    <a:alphaOff val="0"/>
                  </a:schemeClr>
                </a:fontRef>
              </p:style>
            </p:sp>
            <p:sp>
              <p:nvSpPr>
                <p:cNvPr id="50" name="Right Arrow 49"/>
                <p:cNvSpPr/>
                <p:nvPr/>
              </p:nvSpPr>
              <p:spPr>
                <a:xfrm>
                  <a:off x="2248126" y="5636109"/>
                  <a:ext cx="660276" cy="399219"/>
                </a:xfrm>
                <a:prstGeom prst="rightArrow">
                  <a:avLst/>
                </a:prstGeom>
              </p:spPr>
              <p:style>
                <a:lnRef idx="0">
                  <a:schemeClr val="dk1">
                    <a:tint val="60000"/>
                    <a:hueOff val="0"/>
                    <a:satOff val="0"/>
                    <a:lumOff val="0"/>
                    <a:alphaOff val="0"/>
                  </a:schemeClr>
                </a:lnRef>
                <a:fillRef idx="1">
                  <a:schemeClr val="dk1">
                    <a:tint val="60000"/>
                    <a:hueOff val="0"/>
                    <a:satOff val="0"/>
                    <a:lumOff val="0"/>
                    <a:alphaOff val="0"/>
                  </a:schemeClr>
                </a:fillRef>
                <a:effectRef idx="1">
                  <a:schemeClr val="dk1">
                    <a:tint val="60000"/>
                    <a:hueOff val="0"/>
                    <a:satOff val="0"/>
                    <a:lumOff val="0"/>
                    <a:alphaOff val="0"/>
                  </a:schemeClr>
                </a:effectRef>
                <a:fontRef idx="minor">
                  <a:schemeClr val="dk1">
                    <a:hueOff val="0"/>
                    <a:satOff val="0"/>
                    <a:lumOff val="0"/>
                    <a:alphaOff val="0"/>
                  </a:schemeClr>
                </a:fontRef>
              </p:style>
            </p:sp>
            <p:grpSp>
              <p:nvGrpSpPr>
                <p:cNvPr id="48" name="Group 47"/>
                <p:cNvGrpSpPr/>
                <p:nvPr/>
              </p:nvGrpSpPr>
              <p:grpSpPr>
                <a:xfrm>
                  <a:off x="324079" y="1337478"/>
                  <a:ext cx="10143754" cy="5172504"/>
                  <a:chOff x="460355" y="1187353"/>
                  <a:chExt cx="11533194" cy="5172504"/>
                </a:xfrm>
              </p:grpSpPr>
              <p:sp>
                <p:nvSpPr>
                  <p:cNvPr id="42" name="Down Arrow 41"/>
                  <p:cNvSpPr/>
                  <p:nvPr/>
                </p:nvSpPr>
                <p:spPr>
                  <a:xfrm flipV="1">
                    <a:off x="8730296" y="2033484"/>
                    <a:ext cx="414209" cy="1907790"/>
                  </a:xfrm>
                  <a:prstGeom prst="downArrow">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3" name="Down Arrow 42"/>
                  <p:cNvSpPr/>
                  <p:nvPr/>
                </p:nvSpPr>
                <p:spPr>
                  <a:xfrm rot="10800000" flipV="1">
                    <a:off x="5787433" y="3835020"/>
                    <a:ext cx="414209" cy="1718765"/>
                  </a:xfrm>
                  <a:prstGeom prst="downArrow">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grpSp>
                <p:nvGrpSpPr>
                  <p:cNvPr id="25" name="Group 24"/>
                  <p:cNvGrpSpPr/>
                  <p:nvPr/>
                </p:nvGrpSpPr>
                <p:grpSpPr>
                  <a:xfrm>
                    <a:off x="460355" y="1187353"/>
                    <a:ext cx="9203337" cy="5172504"/>
                    <a:chOff x="1142743" y="1119115"/>
                    <a:chExt cx="9203337" cy="5172504"/>
                  </a:xfrm>
                </p:grpSpPr>
                <p:sp>
                  <p:nvSpPr>
                    <p:cNvPr id="17" name="Down Arrow 16"/>
                    <p:cNvSpPr/>
                    <p:nvPr/>
                  </p:nvSpPr>
                  <p:spPr>
                    <a:xfrm flipV="1">
                      <a:off x="4812945" y="2596973"/>
                      <a:ext cx="542064" cy="369465"/>
                    </a:xfrm>
                    <a:prstGeom prst="downArrow">
                      <a:avLst/>
                    </a:prstGeom>
                    <a:solidFill>
                      <a:schemeClr val="tx1">
                        <a:lumMod val="75000"/>
                      </a:schemeClr>
                    </a:solidFill>
                    <a:ln>
                      <a:solidFill>
                        <a:schemeClr val="bg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grpSp>
                  <p:nvGrpSpPr>
                    <p:cNvPr id="24" name="Group 23"/>
                    <p:cNvGrpSpPr/>
                    <p:nvPr/>
                  </p:nvGrpSpPr>
                  <p:grpSpPr>
                    <a:xfrm>
                      <a:off x="1142743" y="1119115"/>
                      <a:ext cx="9203337" cy="5172504"/>
                      <a:chOff x="1142743" y="1119115"/>
                      <a:chExt cx="9203337" cy="5172504"/>
                    </a:xfrm>
                  </p:grpSpPr>
                  <p:sp>
                    <p:nvSpPr>
                      <p:cNvPr id="20" name="Down Arrow 19"/>
                      <p:cNvSpPr/>
                      <p:nvPr/>
                    </p:nvSpPr>
                    <p:spPr>
                      <a:xfrm rot="5400000" flipV="1">
                        <a:off x="7938585" y="-320671"/>
                        <a:ext cx="414209" cy="4400781"/>
                      </a:xfrm>
                      <a:prstGeom prst="downArrow">
                        <a:avLst/>
                      </a:prstGeom>
                      <a:solidFill>
                        <a:srgbClr val="92D050"/>
                      </a:solidFill>
                      <a:ln>
                        <a:solidFill>
                          <a:schemeClr val="bg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grpSp>
                    <p:nvGrpSpPr>
                      <p:cNvPr id="5" name="Group 4"/>
                      <p:cNvGrpSpPr/>
                      <p:nvPr/>
                    </p:nvGrpSpPr>
                    <p:grpSpPr>
                      <a:xfrm>
                        <a:off x="1142743" y="1119116"/>
                        <a:ext cx="5147565" cy="5172503"/>
                        <a:chOff x="3517454" y="1733014"/>
                        <a:chExt cx="5147565" cy="4639437"/>
                      </a:xfrm>
                    </p:grpSpPr>
                    <p:sp>
                      <p:nvSpPr>
                        <p:cNvPr id="6" name="Right Arrow 5"/>
                        <p:cNvSpPr/>
                        <p:nvPr/>
                      </p:nvSpPr>
                      <p:spPr>
                        <a:xfrm rot="5400000">
                          <a:off x="3843241" y="2911564"/>
                          <a:ext cx="485157" cy="453902"/>
                        </a:xfrm>
                        <a:prstGeom prst="rightArrow">
                          <a:avLst/>
                        </a:prstGeom>
                      </p:spPr>
                      <p:style>
                        <a:lnRef idx="0">
                          <a:schemeClr val="dk1">
                            <a:tint val="60000"/>
                            <a:hueOff val="0"/>
                            <a:satOff val="0"/>
                            <a:lumOff val="0"/>
                            <a:alphaOff val="0"/>
                          </a:schemeClr>
                        </a:lnRef>
                        <a:fillRef idx="1">
                          <a:schemeClr val="dk1">
                            <a:tint val="60000"/>
                            <a:hueOff val="0"/>
                            <a:satOff val="0"/>
                            <a:lumOff val="0"/>
                            <a:alphaOff val="0"/>
                          </a:schemeClr>
                        </a:fillRef>
                        <a:effectRef idx="1">
                          <a:schemeClr val="dk1">
                            <a:tint val="60000"/>
                            <a:hueOff val="0"/>
                            <a:satOff val="0"/>
                            <a:lumOff val="0"/>
                            <a:alphaOff val="0"/>
                          </a:schemeClr>
                        </a:effectRef>
                        <a:fontRef idx="minor">
                          <a:schemeClr val="dk1">
                            <a:hueOff val="0"/>
                            <a:satOff val="0"/>
                            <a:lumOff val="0"/>
                            <a:alphaOff val="0"/>
                          </a:schemeClr>
                        </a:fontRef>
                      </p:style>
                    </p:sp>
                    <p:sp>
                      <p:nvSpPr>
                        <p:cNvPr id="7" name="Freeform 6"/>
                        <p:cNvSpPr/>
                        <p:nvPr/>
                      </p:nvSpPr>
                      <p:spPr>
                        <a:xfrm>
                          <a:off x="3517454" y="1733014"/>
                          <a:ext cx="2209255" cy="1325553"/>
                        </a:xfrm>
                        <a:custGeom>
                          <a:avLst/>
                          <a:gdLst>
                            <a:gd name="connsiteX0" fmla="*/ 0 w 2209255"/>
                            <a:gd name="connsiteY0" fmla="*/ 132555 h 1325553"/>
                            <a:gd name="connsiteX1" fmla="*/ 132555 w 2209255"/>
                            <a:gd name="connsiteY1" fmla="*/ 0 h 1325553"/>
                            <a:gd name="connsiteX2" fmla="*/ 2076700 w 2209255"/>
                            <a:gd name="connsiteY2" fmla="*/ 0 h 1325553"/>
                            <a:gd name="connsiteX3" fmla="*/ 2209255 w 2209255"/>
                            <a:gd name="connsiteY3" fmla="*/ 132555 h 1325553"/>
                            <a:gd name="connsiteX4" fmla="*/ 2209255 w 2209255"/>
                            <a:gd name="connsiteY4" fmla="*/ 1192998 h 1325553"/>
                            <a:gd name="connsiteX5" fmla="*/ 2076700 w 2209255"/>
                            <a:gd name="connsiteY5" fmla="*/ 1325553 h 1325553"/>
                            <a:gd name="connsiteX6" fmla="*/ 132555 w 2209255"/>
                            <a:gd name="connsiteY6" fmla="*/ 1325553 h 1325553"/>
                            <a:gd name="connsiteX7" fmla="*/ 0 w 2209255"/>
                            <a:gd name="connsiteY7" fmla="*/ 1192998 h 1325553"/>
                            <a:gd name="connsiteX8" fmla="*/ 0 w 2209255"/>
                            <a:gd name="connsiteY8" fmla="*/ 132555 h 13255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09255" h="1325553">
                              <a:moveTo>
                                <a:pt x="0" y="132555"/>
                              </a:moveTo>
                              <a:cubicBezTo>
                                <a:pt x="0" y="59347"/>
                                <a:pt x="59347" y="0"/>
                                <a:pt x="132555" y="0"/>
                              </a:cubicBezTo>
                              <a:lnTo>
                                <a:pt x="2076700" y="0"/>
                              </a:lnTo>
                              <a:cubicBezTo>
                                <a:pt x="2149908" y="0"/>
                                <a:pt x="2209255" y="59347"/>
                                <a:pt x="2209255" y="132555"/>
                              </a:cubicBezTo>
                              <a:lnTo>
                                <a:pt x="2209255" y="1192998"/>
                              </a:lnTo>
                              <a:cubicBezTo>
                                <a:pt x="2209255" y="1266206"/>
                                <a:pt x="2149908" y="1325553"/>
                                <a:pt x="2076700" y="1325553"/>
                              </a:cubicBezTo>
                              <a:lnTo>
                                <a:pt x="132555" y="1325553"/>
                              </a:lnTo>
                              <a:cubicBezTo>
                                <a:pt x="59347" y="1325553"/>
                                <a:pt x="0" y="1266206"/>
                                <a:pt x="0" y="1192998"/>
                              </a:cubicBezTo>
                              <a:lnTo>
                                <a:pt x="0" y="132555"/>
                              </a:lnTo>
                              <a:close/>
                            </a:path>
                          </a:pathLst>
                        </a:custGeom>
                      </p:spPr>
                      <p:style>
                        <a:lnRef idx="3">
                          <a:schemeClr val="dk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txBody>
                        <a:bodyPr spcFirstLastPara="0" vert="horz" wrap="square" lIns="103594" tIns="103594" rIns="103594" bIns="103594" numCol="1" spcCol="1270" anchor="ctr" anchorCtr="0">
                          <a:noAutofit/>
                        </a:bodyPr>
                        <a:lstStyle/>
                        <a:p>
                          <a:pPr lvl="0" algn="ctr" defTabSz="755650">
                            <a:lnSpc>
                              <a:spcPct val="90000"/>
                            </a:lnSpc>
                            <a:spcBef>
                              <a:spcPct val="0"/>
                            </a:spcBef>
                            <a:spcAft>
                              <a:spcPct val="35000"/>
                            </a:spcAft>
                          </a:pPr>
                          <a:r>
                            <a:rPr lang="en-US" sz="1700" kern="1200" dirty="0" smtClean="0"/>
                            <a:t>Brief/Feedback is logged in by Sales person</a:t>
                          </a:r>
                          <a:endParaRPr lang="en-IN" sz="1700" kern="1200" dirty="0"/>
                        </a:p>
                      </p:txBody>
                    </p:sp>
                    <p:sp>
                      <p:nvSpPr>
                        <p:cNvPr id="9" name="Freeform 8"/>
                        <p:cNvSpPr/>
                        <p:nvPr/>
                      </p:nvSpPr>
                      <p:spPr>
                        <a:xfrm>
                          <a:off x="3517454" y="3389956"/>
                          <a:ext cx="2209255" cy="1325553"/>
                        </a:xfrm>
                        <a:custGeom>
                          <a:avLst/>
                          <a:gdLst>
                            <a:gd name="connsiteX0" fmla="*/ 0 w 2209255"/>
                            <a:gd name="connsiteY0" fmla="*/ 132555 h 1325553"/>
                            <a:gd name="connsiteX1" fmla="*/ 132555 w 2209255"/>
                            <a:gd name="connsiteY1" fmla="*/ 0 h 1325553"/>
                            <a:gd name="connsiteX2" fmla="*/ 2076700 w 2209255"/>
                            <a:gd name="connsiteY2" fmla="*/ 0 h 1325553"/>
                            <a:gd name="connsiteX3" fmla="*/ 2209255 w 2209255"/>
                            <a:gd name="connsiteY3" fmla="*/ 132555 h 1325553"/>
                            <a:gd name="connsiteX4" fmla="*/ 2209255 w 2209255"/>
                            <a:gd name="connsiteY4" fmla="*/ 1192998 h 1325553"/>
                            <a:gd name="connsiteX5" fmla="*/ 2076700 w 2209255"/>
                            <a:gd name="connsiteY5" fmla="*/ 1325553 h 1325553"/>
                            <a:gd name="connsiteX6" fmla="*/ 132555 w 2209255"/>
                            <a:gd name="connsiteY6" fmla="*/ 1325553 h 1325553"/>
                            <a:gd name="connsiteX7" fmla="*/ 0 w 2209255"/>
                            <a:gd name="connsiteY7" fmla="*/ 1192998 h 1325553"/>
                            <a:gd name="connsiteX8" fmla="*/ 0 w 2209255"/>
                            <a:gd name="connsiteY8" fmla="*/ 132555 h 13255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09255" h="1325553">
                              <a:moveTo>
                                <a:pt x="0" y="132555"/>
                              </a:moveTo>
                              <a:cubicBezTo>
                                <a:pt x="0" y="59347"/>
                                <a:pt x="59347" y="0"/>
                                <a:pt x="132555" y="0"/>
                              </a:cubicBezTo>
                              <a:lnTo>
                                <a:pt x="2076700" y="0"/>
                              </a:lnTo>
                              <a:cubicBezTo>
                                <a:pt x="2149908" y="0"/>
                                <a:pt x="2209255" y="59347"/>
                                <a:pt x="2209255" y="132555"/>
                              </a:cubicBezTo>
                              <a:lnTo>
                                <a:pt x="2209255" y="1192998"/>
                              </a:lnTo>
                              <a:cubicBezTo>
                                <a:pt x="2209255" y="1266206"/>
                                <a:pt x="2149908" y="1325553"/>
                                <a:pt x="2076700" y="1325553"/>
                              </a:cubicBezTo>
                              <a:lnTo>
                                <a:pt x="132555" y="1325553"/>
                              </a:lnTo>
                              <a:cubicBezTo>
                                <a:pt x="59347" y="1325553"/>
                                <a:pt x="0" y="1266206"/>
                                <a:pt x="0" y="1192998"/>
                              </a:cubicBezTo>
                              <a:lnTo>
                                <a:pt x="0" y="132555"/>
                              </a:lnTo>
                              <a:close/>
                            </a:path>
                          </a:pathLst>
                        </a:custGeom>
                      </p:spPr>
                      <p:style>
                        <a:lnRef idx="3">
                          <a:schemeClr val="dk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txBody>
                        <a:bodyPr spcFirstLastPara="0" vert="horz" wrap="square" lIns="103594" tIns="103594" rIns="103594" bIns="103594" numCol="1" spcCol="1270" anchor="ctr" anchorCtr="0">
                          <a:noAutofit/>
                        </a:bodyPr>
                        <a:lstStyle/>
                        <a:p>
                          <a:pPr lvl="0" algn="ctr" defTabSz="755650">
                            <a:lnSpc>
                              <a:spcPct val="90000"/>
                            </a:lnSpc>
                            <a:spcBef>
                              <a:spcPct val="0"/>
                            </a:spcBef>
                            <a:spcAft>
                              <a:spcPct val="35000"/>
                            </a:spcAft>
                          </a:pPr>
                          <a:r>
                            <a:rPr lang="en-US" sz="1700" kern="1200" dirty="0" smtClean="0"/>
                            <a:t>Brief received by local creative team</a:t>
                          </a:r>
                          <a:endParaRPr lang="en-IN" sz="1700" kern="1200" dirty="0"/>
                        </a:p>
                      </p:txBody>
                    </p:sp>
                    <p:sp>
                      <p:nvSpPr>
                        <p:cNvPr id="11" name="Freeform 10"/>
                        <p:cNvSpPr/>
                        <p:nvPr/>
                      </p:nvSpPr>
                      <p:spPr>
                        <a:xfrm>
                          <a:off x="3517454" y="5046898"/>
                          <a:ext cx="2209255" cy="1325553"/>
                        </a:xfrm>
                        <a:custGeom>
                          <a:avLst/>
                          <a:gdLst>
                            <a:gd name="connsiteX0" fmla="*/ 0 w 2209255"/>
                            <a:gd name="connsiteY0" fmla="*/ 132555 h 1325553"/>
                            <a:gd name="connsiteX1" fmla="*/ 132555 w 2209255"/>
                            <a:gd name="connsiteY1" fmla="*/ 0 h 1325553"/>
                            <a:gd name="connsiteX2" fmla="*/ 2076700 w 2209255"/>
                            <a:gd name="connsiteY2" fmla="*/ 0 h 1325553"/>
                            <a:gd name="connsiteX3" fmla="*/ 2209255 w 2209255"/>
                            <a:gd name="connsiteY3" fmla="*/ 132555 h 1325553"/>
                            <a:gd name="connsiteX4" fmla="*/ 2209255 w 2209255"/>
                            <a:gd name="connsiteY4" fmla="*/ 1192998 h 1325553"/>
                            <a:gd name="connsiteX5" fmla="*/ 2076700 w 2209255"/>
                            <a:gd name="connsiteY5" fmla="*/ 1325553 h 1325553"/>
                            <a:gd name="connsiteX6" fmla="*/ 132555 w 2209255"/>
                            <a:gd name="connsiteY6" fmla="*/ 1325553 h 1325553"/>
                            <a:gd name="connsiteX7" fmla="*/ 0 w 2209255"/>
                            <a:gd name="connsiteY7" fmla="*/ 1192998 h 1325553"/>
                            <a:gd name="connsiteX8" fmla="*/ 0 w 2209255"/>
                            <a:gd name="connsiteY8" fmla="*/ 132555 h 13255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09255" h="1325553">
                              <a:moveTo>
                                <a:pt x="0" y="132555"/>
                              </a:moveTo>
                              <a:cubicBezTo>
                                <a:pt x="0" y="59347"/>
                                <a:pt x="59347" y="0"/>
                                <a:pt x="132555" y="0"/>
                              </a:cubicBezTo>
                              <a:lnTo>
                                <a:pt x="2076700" y="0"/>
                              </a:lnTo>
                              <a:cubicBezTo>
                                <a:pt x="2149908" y="0"/>
                                <a:pt x="2209255" y="59347"/>
                                <a:pt x="2209255" y="132555"/>
                              </a:cubicBezTo>
                              <a:lnTo>
                                <a:pt x="2209255" y="1192998"/>
                              </a:lnTo>
                              <a:cubicBezTo>
                                <a:pt x="2209255" y="1266206"/>
                                <a:pt x="2149908" y="1325553"/>
                                <a:pt x="2076700" y="1325553"/>
                              </a:cubicBezTo>
                              <a:lnTo>
                                <a:pt x="132555" y="1325553"/>
                              </a:lnTo>
                              <a:cubicBezTo>
                                <a:pt x="59347" y="1325553"/>
                                <a:pt x="0" y="1266206"/>
                                <a:pt x="0" y="1192998"/>
                              </a:cubicBezTo>
                              <a:lnTo>
                                <a:pt x="0" y="132555"/>
                              </a:lnTo>
                              <a:close/>
                            </a:path>
                          </a:pathLst>
                        </a:custGeom>
                      </p:spPr>
                      <p:style>
                        <a:lnRef idx="3">
                          <a:schemeClr val="dk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txBody>
                        <a:bodyPr spcFirstLastPara="0" vert="horz" wrap="square" lIns="103594" tIns="103594" rIns="103594" bIns="103594" numCol="1" spcCol="1270" anchor="ctr" anchorCtr="0">
                          <a:noAutofit/>
                        </a:bodyPr>
                        <a:lstStyle/>
                        <a:p>
                          <a:pPr lvl="0" algn="ctr" defTabSz="755650">
                            <a:lnSpc>
                              <a:spcPct val="90000"/>
                            </a:lnSpc>
                            <a:spcBef>
                              <a:spcPct val="0"/>
                            </a:spcBef>
                            <a:spcAft>
                              <a:spcPct val="35000"/>
                            </a:spcAft>
                          </a:pPr>
                          <a:r>
                            <a:rPr lang="en-US" sz="1700" kern="1200" dirty="0" smtClean="0"/>
                            <a:t>If scripting/ integrations/ creative pitch, Copy writer picks up the job.</a:t>
                          </a:r>
                          <a:endParaRPr lang="en-IN" sz="1700" kern="1200" dirty="0"/>
                        </a:p>
                      </p:txBody>
                    </p:sp>
                    <p:sp>
                      <p:nvSpPr>
                        <p:cNvPr id="13" name="Freeform 12"/>
                        <p:cNvSpPr/>
                        <p:nvPr/>
                      </p:nvSpPr>
                      <p:spPr>
                        <a:xfrm>
                          <a:off x="6455764" y="5046898"/>
                          <a:ext cx="2209255" cy="1325553"/>
                        </a:xfrm>
                        <a:custGeom>
                          <a:avLst/>
                          <a:gdLst>
                            <a:gd name="connsiteX0" fmla="*/ 0 w 2209255"/>
                            <a:gd name="connsiteY0" fmla="*/ 132555 h 1325553"/>
                            <a:gd name="connsiteX1" fmla="*/ 132555 w 2209255"/>
                            <a:gd name="connsiteY1" fmla="*/ 0 h 1325553"/>
                            <a:gd name="connsiteX2" fmla="*/ 2076700 w 2209255"/>
                            <a:gd name="connsiteY2" fmla="*/ 0 h 1325553"/>
                            <a:gd name="connsiteX3" fmla="*/ 2209255 w 2209255"/>
                            <a:gd name="connsiteY3" fmla="*/ 132555 h 1325553"/>
                            <a:gd name="connsiteX4" fmla="*/ 2209255 w 2209255"/>
                            <a:gd name="connsiteY4" fmla="*/ 1192998 h 1325553"/>
                            <a:gd name="connsiteX5" fmla="*/ 2076700 w 2209255"/>
                            <a:gd name="connsiteY5" fmla="*/ 1325553 h 1325553"/>
                            <a:gd name="connsiteX6" fmla="*/ 132555 w 2209255"/>
                            <a:gd name="connsiteY6" fmla="*/ 1325553 h 1325553"/>
                            <a:gd name="connsiteX7" fmla="*/ 0 w 2209255"/>
                            <a:gd name="connsiteY7" fmla="*/ 1192998 h 1325553"/>
                            <a:gd name="connsiteX8" fmla="*/ 0 w 2209255"/>
                            <a:gd name="connsiteY8" fmla="*/ 132555 h 13255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09255" h="1325553">
                              <a:moveTo>
                                <a:pt x="0" y="132555"/>
                              </a:moveTo>
                              <a:cubicBezTo>
                                <a:pt x="0" y="59347"/>
                                <a:pt x="59347" y="0"/>
                                <a:pt x="132555" y="0"/>
                              </a:cubicBezTo>
                              <a:lnTo>
                                <a:pt x="2076700" y="0"/>
                              </a:lnTo>
                              <a:cubicBezTo>
                                <a:pt x="2149908" y="0"/>
                                <a:pt x="2209255" y="59347"/>
                                <a:pt x="2209255" y="132555"/>
                              </a:cubicBezTo>
                              <a:lnTo>
                                <a:pt x="2209255" y="1192998"/>
                              </a:lnTo>
                              <a:cubicBezTo>
                                <a:pt x="2209255" y="1266206"/>
                                <a:pt x="2149908" y="1325553"/>
                                <a:pt x="2076700" y="1325553"/>
                              </a:cubicBezTo>
                              <a:lnTo>
                                <a:pt x="132555" y="1325553"/>
                              </a:lnTo>
                              <a:cubicBezTo>
                                <a:pt x="59347" y="1325553"/>
                                <a:pt x="0" y="1266206"/>
                                <a:pt x="0" y="1192998"/>
                              </a:cubicBezTo>
                              <a:lnTo>
                                <a:pt x="0" y="132555"/>
                              </a:lnTo>
                              <a:close/>
                            </a:path>
                          </a:pathLst>
                        </a:custGeom>
                      </p:spPr>
                      <p:style>
                        <a:lnRef idx="3">
                          <a:schemeClr val="dk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txBody>
                        <a:bodyPr spcFirstLastPara="0" vert="horz" wrap="square" lIns="103594" tIns="103594" rIns="103594" bIns="103594" numCol="1" spcCol="1270" anchor="ctr" anchorCtr="0">
                          <a:noAutofit/>
                        </a:bodyPr>
                        <a:lstStyle/>
                        <a:p>
                          <a:pPr lvl="0" algn="ctr" defTabSz="755650">
                            <a:lnSpc>
                              <a:spcPct val="90000"/>
                            </a:lnSpc>
                            <a:spcBef>
                              <a:spcPct val="0"/>
                            </a:spcBef>
                            <a:spcAft>
                              <a:spcPct val="35000"/>
                            </a:spcAft>
                          </a:pPr>
                          <a:r>
                            <a:rPr lang="en-US" sz="1700" kern="1200" dirty="0" smtClean="0"/>
                            <a:t>Copywriter works on script</a:t>
                          </a:r>
                          <a:endParaRPr lang="en-IN" sz="1700" kern="1200" dirty="0"/>
                        </a:p>
                      </p:txBody>
                    </p:sp>
                    <p:sp>
                      <p:nvSpPr>
                        <p:cNvPr id="14" name="Freeform 13"/>
                        <p:cNvSpPr/>
                        <p:nvPr/>
                      </p:nvSpPr>
                      <p:spPr>
                        <a:xfrm>
                          <a:off x="6455764" y="3389956"/>
                          <a:ext cx="2209255" cy="1325553"/>
                        </a:xfrm>
                        <a:custGeom>
                          <a:avLst/>
                          <a:gdLst>
                            <a:gd name="connsiteX0" fmla="*/ 0 w 2209255"/>
                            <a:gd name="connsiteY0" fmla="*/ 132555 h 1325553"/>
                            <a:gd name="connsiteX1" fmla="*/ 132555 w 2209255"/>
                            <a:gd name="connsiteY1" fmla="*/ 0 h 1325553"/>
                            <a:gd name="connsiteX2" fmla="*/ 2076700 w 2209255"/>
                            <a:gd name="connsiteY2" fmla="*/ 0 h 1325553"/>
                            <a:gd name="connsiteX3" fmla="*/ 2209255 w 2209255"/>
                            <a:gd name="connsiteY3" fmla="*/ 132555 h 1325553"/>
                            <a:gd name="connsiteX4" fmla="*/ 2209255 w 2209255"/>
                            <a:gd name="connsiteY4" fmla="*/ 1192998 h 1325553"/>
                            <a:gd name="connsiteX5" fmla="*/ 2076700 w 2209255"/>
                            <a:gd name="connsiteY5" fmla="*/ 1325553 h 1325553"/>
                            <a:gd name="connsiteX6" fmla="*/ 132555 w 2209255"/>
                            <a:gd name="connsiteY6" fmla="*/ 1325553 h 1325553"/>
                            <a:gd name="connsiteX7" fmla="*/ 0 w 2209255"/>
                            <a:gd name="connsiteY7" fmla="*/ 1192998 h 1325553"/>
                            <a:gd name="connsiteX8" fmla="*/ 0 w 2209255"/>
                            <a:gd name="connsiteY8" fmla="*/ 132555 h 13255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09255" h="1325553">
                              <a:moveTo>
                                <a:pt x="0" y="132555"/>
                              </a:moveTo>
                              <a:cubicBezTo>
                                <a:pt x="0" y="59347"/>
                                <a:pt x="59347" y="0"/>
                                <a:pt x="132555" y="0"/>
                              </a:cubicBezTo>
                              <a:lnTo>
                                <a:pt x="2076700" y="0"/>
                              </a:lnTo>
                              <a:cubicBezTo>
                                <a:pt x="2149908" y="0"/>
                                <a:pt x="2209255" y="59347"/>
                                <a:pt x="2209255" y="132555"/>
                              </a:cubicBezTo>
                              <a:lnTo>
                                <a:pt x="2209255" y="1192998"/>
                              </a:lnTo>
                              <a:cubicBezTo>
                                <a:pt x="2209255" y="1266206"/>
                                <a:pt x="2149908" y="1325553"/>
                                <a:pt x="2076700" y="1325553"/>
                              </a:cubicBezTo>
                              <a:lnTo>
                                <a:pt x="132555" y="1325553"/>
                              </a:lnTo>
                              <a:cubicBezTo>
                                <a:pt x="59347" y="1325553"/>
                                <a:pt x="0" y="1266206"/>
                                <a:pt x="0" y="1192998"/>
                              </a:cubicBezTo>
                              <a:lnTo>
                                <a:pt x="0" y="132555"/>
                              </a:lnTo>
                              <a:close/>
                            </a:path>
                          </a:pathLst>
                        </a:custGeom>
                      </p:spPr>
                      <p:style>
                        <a:lnRef idx="3">
                          <a:schemeClr val="dk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txBody>
                        <a:bodyPr spcFirstLastPara="0" vert="horz" wrap="square" lIns="103594" tIns="103594" rIns="103594" bIns="103594" numCol="1" spcCol="1270" anchor="ctr" anchorCtr="0">
                          <a:noAutofit/>
                        </a:bodyPr>
                        <a:lstStyle/>
                        <a:p>
                          <a:pPr lvl="0" algn="ctr" defTabSz="755650">
                            <a:lnSpc>
                              <a:spcPct val="90000"/>
                            </a:lnSpc>
                            <a:spcBef>
                              <a:spcPct val="0"/>
                            </a:spcBef>
                            <a:spcAft>
                              <a:spcPct val="35000"/>
                            </a:spcAft>
                          </a:pPr>
                          <a:r>
                            <a:rPr lang="en-US" sz="1700" kern="1200" dirty="0" smtClean="0"/>
                            <a:t>Script is shared with Sales person </a:t>
                          </a:r>
                          <a:endParaRPr lang="en-IN" sz="1700" kern="1200" dirty="0"/>
                        </a:p>
                      </p:txBody>
                    </p:sp>
                  </p:grpSp>
                  <p:sp>
                    <p:nvSpPr>
                      <p:cNvPr id="19" name="Down Arrow 18"/>
                      <p:cNvSpPr/>
                      <p:nvPr/>
                    </p:nvSpPr>
                    <p:spPr>
                      <a:xfrm rot="16200000" flipV="1">
                        <a:off x="3509421" y="1394066"/>
                        <a:ext cx="414209" cy="955344"/>
                      </a:xfrm>
                      <a:prstGeom prst="downArrow">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8" name="Flowchart: Decision 17"/>
                      <p:cNvSpPr/>
                      <p:nvPr/>
                    </p:nvSpPr>
                    <p:spPr>
                      <a:xfrm>
                        <a:off x="3963464" y="1119115"/>
                        <a:ext cx="2123438" cy="1521209"/>
                      </a:xfrm>
                      <a:prstGeom prst="flowChartDecision">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IN" sz="1500" dirty="0" smtClean="0"/>
                          <a:t>Scripts </a:t>
                        </a:r>
                        <a:r>
                          <a:rPr lang="en-IN" sz="1500" dirty="0" smtClean="0"/>
                          <a:t>Accepted</a:t>
                        </a:r>
                        <a:endParaRPr lang="en-IN" sz="1500" dirty="0"/>
                      </a:p>
                    </p:txBody>
                  </p:sp>
                </p:grpSp>
                <p:sp>
                  <p:nvSpPr>
                    <p:cNvPr id="21" name="TextBox 20"/>
                    <p:cNvSpPr txBox="1"/>
                    <p:nvPr/>
                  </p:nvSpPr>
                  <p:spPr>
                    <a:xfrm>
                      <a:off x="3531843" y="1390452"/>
                      <a:ext cx="595655" cy="338554"/>
                    </a:xfrm>
                    <a:prstGeom prst="rect">
                      <a:avLst/>
                    </a:prstGeom>
                    <a:noFill/>
                  </p:spPr>
                  <p:txBody>
                    <a:bodyPr wrap="square" rtlCol="0">
                      <a:spAutoFit/>
                    </a:bodyPr>
                    <a:lstStyle/>
                    <a:p>
                      <a:r>
                        <a:rPr lang="en-IN" sz="1600" b="1" dirty="0" smtClean="0"/>
                        <a:t>NO</a:t>
                      </a:r>
                    </a:p>
                  </p:txBody>
                </p:sp>
                <p:sp>
                  <p:nvSpPr>
                    <p:cNvPr id="22" name="TextBox 21"/>
                    <p:cNvSpPr txBox="1"/>
                    <p:nvPr/>
                  </p:nvSpPr>
                  <p:spPr>
                    <a:xfrm>
                      <a:off x="6032682" y="1398227"/>
                      <a:ext cx="783275" cy="369332"/>
                    </a:xfrm>
                    <a:prstGeom prst="rect">
                      <a:avLst/>
                    </a:prstGeom>
                    <a:noFill/>
                  </p:spPr>
                  <p:txBody>
                    <a:bodyPr wrap="square" rtlCol="0">
                      <a:spAutoFit/>
                    </a:bodyPr>
                    <a:lstStyle/>
                    <a:p>
                      <a:r>
                        <a:rPr lang="en-IN" b="1" dirty="0" smtClean="0"/>
                        <a:t>YES</a:t>
                      </a:r>
                    </a:p>
                  </p:txBody>
                </p:sp>
              </p:grpSp>
              <p:grpSp>
                <p:nvGrpSpPr>
                  <p:cNvPr id="26" name="Group 25"/>
                  <p:cNvGrpSpPr/>
                  <p:nvPr/>
                </p:nvGrpSpPr>
                <p:grpSpPr>
                  <a:xfrm>
                    <a:off x="6450238" y="1340333"/>
                    <a:ext cx="5543311" cy="4996118"/>
                    <a:chOff x="6450238" y="1340333"/>
                    <a:chExt cx="5543311" cy="4996118"/>
                  </a:xfrm>
                </p:grpSpPr>
                <p:sp>
                  <p:nvSpPr>
                    <p:cNvPr id="27" name="Rectangle 26"/>
                    <p:cNvSpPr/>
                    <p:nvPr/>
                  </p:nvSpPr>
                  <p:spPr>
                    <a:xfrm rot="5400000">
                      <a:off x="10640999" y="2478124"/>
                      <a:ext cx="1768894" cy="214119"/>
                    </a:xfrm>
                    <a:prstGeom prst="rect">
                      <a:avLst/>
                    </a:prstGeom>
                  </p:spPr>
                  <p:style>
                    <a:lnRef idx="0">
                      <a:schemeClr val="dk1">
                        <a:tint val="60000"/>
                        <a:hueOff val="0"/>
                        <a:satOff val="0"/>
                        <a:lumOff val="0"/>
                        <a:alphaOff val="0"/>
                      </a:schemeClr>
                    </a:lnRef>
                    <a:fillRef idx="1">
                      <a:schemeClr val="dk1">
                        <a:tint val="60000"/>
                        <a:hueOff val="0"/>
                        <a:satOff val="0"/>
                        <a:lumOff val="0"/>
                        <a:alphaOff val="0"/>
                      </a:schemeClr>
                    </a:fillRef>
                    <a:effectRef idx="1">
                      <a:schemeClr val="dk1">
                        <a:tint val="60000"/>
                        <a:hueOff val="0"/>
                        <a:satOff val="0"/>
                        <a:lumOff val="0"/>
                        <a:alphaOff val="0"/>
                      </a:schemeClr>
                    </a:effectRef>
                    <a:fontRef idx="minor">
                      <a:schemeClr val="dk1">
                        <a:hueOff val="0"/>
                        <a:satOff val="0"/>
                        <a:lumOff val="0"/>
                        <a:alphaOff val="0"/>
                      </a:schemeClr>
                    </a:fontRef>
                  </p:style>
                </p:sp>
                <p:sp>
                  <p:nvSpPr>
                    <p:cNvPr id="28" name="Freeform 27"/>
                    <p:cNvSpPr/>
                    <p:nvPr/>
                  </p:nvSpPr>
                  <p:spPr>
                    <a:xfrm>
                      <a:off x="9614446" y="1340333"/>
                      <a:ext cx="2379103" cy="1427462"/>
                    </a:xfrm>
                    <a:custGeom>
                      <a:avLst/>
                      <a:gdLst>
                        <a:gd name="connsiteX0" fmla="*/ 0 w 2379103"/>
                        <a:gd name="connsiteY0" fmla="*/ 142746 h 1427462"/>
                        <a:gd name="connsiteX1" fmla="*/ 142746 w 2379103"/>
                        <a:gd name="connsiteY1" fmla="*/ 0 h 1427462"/>
                        <a:gd name="connsiteX2" fmla="*/ 2236357 w 2379103"/>
                        <a:gd name="connsiteY2" fmla="*/ 0 h 1427462"/>
                        <a:gd name="connsiteX3" fmla="*/ 2379103 w 2379103"/>
                        <a:gd name="connsiteY3" fmla="*/ 142746 h 1427462"/>
                        <a:gd name="connsiteX4" fmla="*/ 2379103 w 2379103"/>
                        <a:gd name="connsiteY4" fmla="*/ 1284716 h 1427462"/>
                        <a:gd name="connsiteX5" fmla="*/ 2236357 w 2379103"/>
                        <a:gd name="connsiteY5" fmla="*/ 1427462 h 1427462"/>
                        <a:gd name="connsiteX6" fmla="*/ 142746 w 2379103"/>
                        <a:gd name="connsiteY6" fmla="*/ 1427462 h 1427462"/>
                        <a:gd name="connsiteX7" fmla="*/ 0 w 2379103"/>
                        <a:gd name="connsiteY7" fmla="*/ 1284716 h 1427462"/>
                        <a:gd name="connsiteX8" fmla="*/ 0 w 2379103"/>
                        <a:gd name="connsiteY8" fmla="*/ 142746 h 142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79103" h="1427462">
                          <a:moveTo>
                            <a:pt x="0" y="142746"/>
                          </a:moveTo>
                          <a:cubicBezTo>
                            <a:pt x="0" y="63910"/>
                            <a:pt x="63910" y="0"/>
                            <a:pt x="142746" y="0"/>
                          </a:cubicBezTo>
                          <a:lnTo>
                            <a:pt x="2236357" y="0"/>
                          </a:lnTo>
                          <a:cubicBezTo>
                            <a:pt x="2315193" y="0"/>
                            <a:pt x="2379103" y="63910"/>
                            <a:pt x="2379103" y="142746"/>
                          </a:cubicBezTo>
                          <a:lnTo>
                            <a:pt x="2379103" y="1284716"/>
                          </a:lnTo>
                          <a:cubicBezTo>
                            <a:pt x="2379103" y="1363552"/>
                            <a:pt x="2315193" y="1427462"/>
                            <a:pt x="2236357" y="1427462"/>
                          </a:cubicBezTo>
                          <a:lnTo>
                            <a:pt x="142746" y="1427462"/>
                          </a:lnTo>
                          <a:cubicBezTo>
                            <a:pt x="63910" y="1427462"/>
                            <a:pt x="0" y="1363552"/>
                            <a:pt x="0" y="1284716"/>
                          </a:cubicBezTo>
                          <a:lnTo>
                            <a:pt x="0" y="142746"/>
                          </a:lnTo>
                          <a:close/>
                        </a:path>
                      </a:pathLst>
                    </a:custGeom>
                  </p:spPr>
                  <p:style>
                    <a:lnRef idx="3">
                      <a:schemeClr val="dk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txBody>
                    <a:bodyPr spcFirstLastPara="0" vert="horz" wrap="square" lIns="110389" tIns="110389" rIns="110389" bIns="110389" numCol="1" spcCol="1270" anchor="ctr" anchorCtr="0">
                      <a:noAutofit/>
                    </a:bodyPr>
                    <a:lstStyle/>
                    <a:p>
                      <a:pPr lvl="0" algn="ctr" defTabSz="800100">
                        <a:lnSpc>
                          <a:spcPct val="90000"/>
                        </a:lnSpc>
                        <a:spcBef>
                          <a:spcPct val="0"/>
                        </a:spcBef>
                        <a:spcAft>
                          <a:spcPct val="35000"/>
                        </a:spcAft>
                      </a:pPr>
                      <a:r>
                        <a:rPr lang="en-IN" sz="1800" kern="1200" dirty="0" smtClean="0"/>
                        <a:t>Scripts/Changes sent to Promo Producer for production</a:t>
                      </a:r>
                      <a:endParaRPr lang="en-IN" sz="1800" kern="1200" dirty="0"/>
                    </a:p>
                  </p:txBody>
                </p:sp>
                <p:sp>
                  <p:nvSpPr>
                    <p:cNvPr id="29" name="Rectangle 28"/>
                    <p:cNvSpPr/>
                    <p:nvPr/>
                  </p:nvSpPr>
                  <p:spPr>
                    <a:xfrm rot="5400000">
                      <a:off x="10640999" y="4262452"/>
                      <a:ext cx="1768894" cy="214119"/>
                    </a:xfrm>
                    <a:prstGeom prst="rect">
                      <a:avLst/>
                    </a:prstGeom>
                  </p:spPr>
                  <p:style>
                    <a:lnRef idx="0">
                      <a:schemeClr val="dk1">
                        <a:tint val="60000"/>
                        <a:hueOff val="0"/>
                        <a:satOff val="0"/>
                        <a:lumOff val="0"/>
                        <a:alphaOff val="0"/>
                      </a:schemeClr>
                    </a:lnRef>
                    <a:fillRef idx="1">
                      <a:schemeClr val="dk1">
                        <a:tint val="60000"/>
                        <a:hueOff val="0"/>
                        <a:satOff val="0"/>
                        <a:lumOff val="0"/>
                        <a:alphaOff val="0"/>
                      </a:schemeClr>
                    </a:fillRef>
                    <a:effectRef idx="1">
                      <a:schemeClr val="dk1">
                        <a:tint val="60000"/>
                        <a:hueOff val="0"/>
                        <a:satOff val="0"/>
                        <a:lumOff val="0"/>
                        <a:alphaOff val="0"/>
                      </a:schemeClr>
                    </a:effectRef>
                    <a:fontRef idx="minor">
                      <a:schemeClr val="dk1">
                        <a:hueOff val="0"/>
                        <a:satOff val="0"/>
                        <a:lumOff val="0"/>
                        <a:alphaOff val="0"/>
                      </a:schemeClr>
                    </a:fontRef>
                  </p:style>
                </p:sp>
                <p:sp>
                  <p:nvSpPr>
                    <p:cNvPr id="30" name="Freeform 29"/>
                    <p:cNvSpPr/>
                    <p:nvPr/>
                  </p:nvSpPr>
                  <p:spPr>
                    <a:xfrm>
                      <a:off x="9614446" y="3124661"/>
                      <a:ext cx="2379103" cy="1427462"/>
                    </a:xfrm>
                    <a:custGeom>
                      <a:avLst/>
                      <a:gdLst>
                        <a:gd name="connsiteX0" fmla="*/ 0 w 2379103"/>
                        <a:gd name="connsiteY0" fmla="*/ 142746 h 1427462"/>
                        <a:gd name="connsiteX1" fmla="*/ 142746 w 2379103"/>
                        <a:gd name="connsiteY1" fmla="*/ 0 h 1427462"/>
                        <a:gd name="connsiteX2" fmla="*/ 2236357 w 2379103"/>
                        <a:gd name="connsiteY2" fmla="*/ 0 h 1427462"/>
                        <a:gd name="connsiteX3" fmla="*/ 2379103 w 2379103"/>
                        <a:gd name="connsiteY3" fmla="*/ 142746 h 1427462"/>
                        <a:gd name="connsiteX4" fmla="*/ 2379103 w 2379103"/>
                        <a:gd name="connsiteY4" fmla="*/ 1284716 h 1427462"/>
                        <a:gd name="connsiteX5" fmla="*/ 2236357 w 2379103"/>
                        <a:gd name="connsiteY5" fmla="*/ 1427462 h 1427462"/>
                        <a:gd name="connsiteX6" fmla="*/ 142746 w 2379103"/>
                        <a:gd name="connsiteY6" fmla="*/ 1427462 h 1427462"/>
                        <a:gd name="connsiteX7" fmla="*/ 0 w 2379103"/>
                        <a:gd name="connsiteY7" fmla="*/ 1284716 h 1427462"/>
                        <a:gd name="connsiteX8" fmla="*/ 0 w 2379103"/>
                        <a:gd name="connsiteY8" fmla="*/ 142746 h 142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79103" h="1427462">
                          <a:moveTo>
                            <a:pt x="0" y="142746"/>
                          </a:moveTo>
                          <a:cubicBezTo>
                            <a:pt x="0" y="63910"/>
                            <a:pt x="63910" y="0"/>
                            <a:pt x="142746" y="0"/>
                          </a:cubicBezTo>
                          <a:lnTo>
                            <a:pt x="2236357" y="0"/>
                          </a:lnTo>
                          <a:cubicBezTo>
                            <a:pt x="2315193" y="0"/>
                            <a:pt x="2379103" y="63910"/>
                            <a:pt x="2379103" y="142746"/>
                          </a:cubicBezTo>
                          <a:lnTo>
                            <a:pt x="2379103" y="1284716"/>
                          </a:lnTo>
                          <a:cubicBezTo>
                            <a:pt x="2379103" y="1363552"/>
                            <a:pt x="2315193" y="1427462"/>
                            <a:pt x="2236357" y="1427462"/>
                          </a:cubicBezTo>
                          <a:lnTo>
                            <a:pt x="142746" y="1427462"/>
                          </a:lnTo>
                          <a:cubicBezTo>
                            <a:pt x="63910" y="1427462"/>
                            <a:pt x="0" y="1363552"/>
                            <a:pt x="0" y="1284716"/>
                          </a:cubicBezTo>
                          <a:lnTo>
                            <a:pt x="0" y="142746"/>
                          </a:lnTo>
                          <a:close/>
                        </a:path>
                      </a:pathLst>
                    </a:custGeom>
                  </p:spPr>
                  <p:style>
                    <a:lnRef idx="3">
                      <a:schemeClr val="dk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txBody>
                    <a:bodyPr spcFirstLastPara="0" vert="horz" wrap="square" lIns="110389" tIns="110389" rIns="110389" bIns="110389" numCol="1" spcCol="1270" anchor="ctr" anchorCtr="0">
                      <a:noAutofit/>
                    </a:bodyPr>
                    <a:lstStyle/>
                    <a:p>
                      <a:pPr lvl="0" algn="ctr" defTabSz="800100">
                        <a:lnSpc>
                          <a:spcPct val="90000"/>
                        </a:lnSpc>
                        <a:spcBef>
                          <a:spcPct val="0"/>
                        </a:spcBef>
                        <a:spcAft>
                          <a:spcPct val="35000"/>
                        </a:spcAft>
                      </a:pPr>
                      <a:r>
                        <a:rPr lang="en-US" sz="1800" kern="1200" dirty="0" smtClean="0"/>
                        <a:t>Promo producer sources required VOs (Locally or from outstation)</a:t>
                      </a:r>
                      <a:endParaRPr lang="en-IN" sz="1800" kern="1200" dirty="0"/>
                    </a:p>
                  </p:txBody>
                </p:sp>
                <p:sp>
                  <p:nvSpPr>
                    <p:cNvPr id="31" name="Rectangle 30"/>
                    <p:cNvSpPr/>
                    <p:nvPr/>
                  </p:nvSpPr>
                  <p:spPr>
                    <a:xfrm rot="10800000">
                      <a:off x="8368955" y="5154616"/>
                      <a:ext cx="3148774" cy="214119"/>
                    </a:xfrm>
                    <a:prstGeom prst="rect">
                      <a:avLst/>
                    </a:prstGeom>
                  </p:spPr>
                  <p:style>
                    <a:lnRef idx="0">
                      <a:schemeClr val="dk1">
                        <a:tint val="60000"/>
                        <a:hueOff val="0"/>
                        <a:satOff val="0"/>
                        <a:lumOff val="0"/>
                        <a:alphaOff val="0"/>
                      </a:schemeClr>
                    </a:lnRef>
                    <a:fillRef idx="1">
                      <a:schemeClr val="dk1">
                        <a:tint val="60000"/>
                        <a:hueOff val="0"/>
                        <a:satOff val="0"/>
                        <a:lumOff val="0"/>
                        <a:alphaOff val="0"/>
                      </a:schemeClr>
                    </a:fillRef>
                    <a:effectRef idx="1">
                      <a:schemeClr val="dk1">
                        <a:tint val="60000"/>
                        <a:hueOff val="0"/>
                        <a:satOff val="0"/>
                        <a:lumOff val="0"/>
                        <a:alphaOff val="0"/>
                      </a:schemeClr>
                    </a:effectRef>
                    <a:fontRef idx="minor">
                      <a:schemeClr val="dk1">
                        <a:hueOff val="0"/>
                        <a:satOff val="0"/>
                        <a:lumOff val="0"/>
                        <a:alphaOff val="0"/>
                      </a:schemeClr>
                    </a:fontRef>
                  </p:style>
                </p:sp>
                <p:sp>
                  <p:nvSpPr>
                    <p:cNvPr id="32" name="Freeform 31"/>
                    <p:cNvSpPr/>
                    <p:nvPr/>
                  </p:nvSpPr>
                  <p:spPr>
                    <a:xfrm>
                      <a:off x="9614446" y="4908989"/>
                      <a:ext cx="2379103" cy="1427462"/>
                    </a:xfrm>
                    <a:custGeom>
                      <a:avLst/>
                      <a:gdLst>
                        <a:gd name="connsiteX0" fmla="*/ 0 w 2379103"/>
                        <a:gd name="connsiteY0" fmla="*/ 142746 h 1427462"/>
                        <a:gd name="connsiteX1" fmla="*/ 142746 w 2379103"/>
                        <a:gd name="connsiteY1" fmla="*/ 0 h 1427462"/>
                        <a:gd name="connsiteX2" fmla="*/ 2236357 w 2379103"/>
                        <a:gd name="connsiteY2" fmla="*/ 0 h 1427462"/>
                        <a:gd name="connsiteX3" fmla="*/ 2379103 w 2379103"/>
                        <a:gd name="connsiteY3" fmla="*/ 142746 h 1427462"/>
                        <a:gd name="connsiteX4" fmla="*/ 2379103 w 2379103"/>
                        <a:gd name="connsiteY4" fmla="*/ 1284716 h 1427462"/>
                        <a:gd name="connsiteX5" fmla="*/ 2236357 w 2379103"/>
                        <a:gd name="connsiteY5" fmla="*/ 1427462 h 1427462"/>
                        <a:gd name="connsiteX6" fmla="*/ 142746 w 2379103"/>
                        <a:gd name="connsiteY6" fmla="*/ 1427462 h 1427462"/>
                        <a:gd name="connsiteX7" fmla="*/ 0 w 2379103"/>
                        <a:gd name="connsiteY7" fmla="*/ 1284716 h 1427462"/>
                        <a:gd name="connsiteX8" fmla="*/ 0 w 2379103"/>
                        <a:gd name="connsiteY8" fmla="*/ 142746 h 142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79103" h="1427462">
                          <a:moveTo>
                            <a:pt x="0" y="142746"/>
                          </a:moveTo>
                          <a:cubicBezTo>
                            <a:pt x="0" y="63910"/>
                            <a:pt x="63910" y="0"/>
                            <a:pt x="142746" y="0"/>
                          </a:cubicBezTo>
                          <a:lnTo>
                            <a:pt x="2236357" y="0"/>
                          </a:lnTo>
                          <a:cubicBezTo>
                            <a:pt x="2315193" y="0"/>
                            <a:pt x="2379103" y="63910"/>
                            <a:pt x="2379103" y="142746"/>
                          </a:cubicBezTo>
                          <a:lnTo>
                            <a:pt x="2379103" y="1284716"/>
                          </a:lnTo>
                          <a:cubicBezTo>
                            <a:pt x="2379103" y="1363552"/>
                            <a:pt x="2315193" y="1427462"/>
                            <a:pt x="2236357" y="1427462"/>
                          </a:cubicBezTo>
                          <a:lnTo>
                            <a:pt x="142746" y="1427462"/>
                          </a:lnTo>
                          <a:cubicBezTo>
                            <a:pt x="63910" y="1427462"/>
                            <a:pt x="0" y="1363552"/>
                            <a:pt x="0" y="1284716"/>
                          </a:cubicBezTo>
                          <a:lnTo>
                            <a:pt x="0" y="142746"/>
                          </a:lnTo>
                          <a:close/>
                        </a:path>
                      </a:pathLst>
                    </a:custGeom>
                  </p:spPr>
                  <p:style>
                    <a:lnRef idx="3">
                      <a:schemeClr val="dk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txBody>
                    <a:bodyPr spcFirstLastPara="0" vert="horz" wrap="square" lIns="110389" tIns="110389" rIns="110389" bIns="110389" numCol="1" spcCol="1270" anchor="ctr" anchorCtr="0">
                      <a:noAutofit/>
                    </a:bodyPr>
                    <a:lstStyle/>
                    <a:p>
                      <a:pPr lvl="0" algn="ctr" defTabSz="800100">
                        <a:lnSpc>
                          <a:spcPct val="90000"/>
                        </a:lnSpc>
                        <a:spcBef>
                          <a:spcPct val="0"/>
                        </a:spcBef>
                        <a:spcAft>
                          <a:spcPct val="35000"/>
                        </a:spcAft>
                      </a:pPr>
                      <a:r>
                        <a:rPr lang="en-US" sz="1800" kern="1200" smtClean="0"/>
                        <a:t>Promo producer mixes the spot </a:t>
                      </a:r>
                      <a:endParaRPr lang="en-IN" sz="1800" kern="1200" dirty="0"/>
                    </a:p>
                  </p:txBody>
                </p:sp>
                <p:sp>
                  <p:nvSpPr>
                    <p:cNvPr id="34" name="Freeform 33"/>
                    <p:cNvSpPr/>
                    <p:nvPr/>
                  </p:nvSpPr>
                  <p:spPr>
                    <a:xfrm>
                      <a:off x="6450238" y="4908989"/>
                      <a:ext cx="2379103" cy="1427462"/>
                    </a:xfrm>
                    <a:custGeom>
                      <a:avLst/>
                      <a:gdLst>
                        <a:gd name="connsiteX0" fmla="*/ 0 w 2379103"/>
                        <a:gd name="connsiteY0" fmla="*/ 142746 h 1427462"/>
                        <a:gd name="connsiteX1" fmla="*/ 142746 w 2379103"/>
                        <a:gd name="connsiteY1" fmla="*/ 0 h 1427462"/>
                        <a:gd name="connsiteX2" fmla="*/ 2236357 w 2379103"/>
                        <a:gd name="connsiteY2" fmla="*/ 0 h 1427462"/>
                        <a:gd name="connsiteX3" fmla="*/ 2379103 w 2379103"/>
                        <a:gd name="connsiteY3" fmla="*/ 142746 h 1427462"/>
                        <a:gd name="connsiteX4" fmla="*/ 2379103 w 2379103"/>
                        <a:gd name="connsiteY4" fmla="*/ 1284716 h 1427462"/>
                        <a:gd name="connsiteX5" fmla="*/ 2236357 w 2379103"/>
                        <a:gd name="connsiteY5" fmla="*/ 1427462 h 1427462"/>
                        <a:gd name="connsiteX6" fmla="*/ 142746 w 2379103"/>
                        <a:gd name="connsiteY6" fmla="*/ 1427462 h 1427462"/>
                        <a:gd name="connsiteX7" fmla="*/ 0 w 2379103"/>
                        <a:gd name="connsiteY7" fmla="*/ 1284716 h 1427462"/>
                        <a:gd name="connsiteX8" fmla="*/ 0 w 2379103"/>
                        <a:gd name="connsiteY8" fmla="*/ 142746 h 142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79103" h="1427462">
                          <a:moveTo>
                            <a:pt x="0" y="142746"/>
                          </a:moveTo>
                          <a:cubicBezTo>
                            <a:pt x="0" y="63910"/>
                            <a:pt x="63910" y="0"/>
                            <a:pt x="142746" y="0"/>
                          </a:cubicBezTo>
                          <a:lnTo>
                            <a:pt x="2236357" y="0"/>
                          </a:lnTo>
                          <a:cubicBezTo>
                            <a:pt x="2315193" y="0"/>
                            <a:pt x="2379103" y="63910"/>
                            <a:pt x="2379103" y="142746"/>
                          </a:cubicBezTo>
                          <a:lnTo>
                            <a:pt x="2379103" y="1284716"/>
                          </a:lnTo>
                          <a:cubicBezTo>
                            <a:pt x="2379103" y="1363552"/>
                            <a:pt x="2315193" y="1427462"/>
                            <a:pt x="2236357" y="1427462"/>
                          </a:cubicBezTo>
                          <a:lnTo>
                            <a:pt x="142746" y="1427462"/>
                          </a:lnTo>
                          <a:cubicBezTo>
                            <a:pt x="63910" y="1427462"/>
                            <a:pt x="0" y="1363552"/>
                            <a:pt x="0" y="1284716"/>
                          </a:cubicBezTo>
                          <a:lnTo>
                            <a:pt x="0" y="142746"/>
                          </a:lnTo>
                          <a:close/>
                        </a:path>
                      </a:pathLst>
                    </a:custGeom>
                  </p:spPr>
                  <p:style>
                    <a:lnRef idx="3">
                      <a:schemeClr val="dk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txBody>
                    <a:bodyPr spcFirstLastPara="0" vert="horz" wrap="square" lIns="110389" tIns="110389" rIns="110389" bIns="110389" numCol="1" spcCol="1270" anchor="ctr" anchorCtr="0">
                      <a:noAutofit/>
                    </a:bodyPr>
                    <a:lstStyle/>
                    <a:p>
                      <a:pPr lvl="0" algn="ctr" defTabSz="800100">
                        <a:lnSpc>
                          <a:spcPct val="90000"/>
                        </a:lnSpc>
                        <a:spcBef>
                          <a:spcPct val="0"/>
                        </a:spcBef>
                        <a:spcAft>
                          <a:spcPct val="35000"/>
                        </a:spcAft>
                      </a:pPr>
                      <a:r>
                        <a:rPr lang="en-US" sz="1800" kern="1200" dirty="0" smtClean="0"/>
                        <a:t>Spots are mailed or uploaded in shared folder for the sales team</a:t>
                      </a:r>
                      <a:endParaRPr lang="en-IN" sz="1800" kern="1200" dirty="0"/>
                    </a:p>
                  </p:txBody>
                </p:sp>
              </p:grpSp>
              <p:sp>
                <p:nvSpPr>
                  <p:cNvPr id="36" name="Down Arrow 35"/>
                  <p:cNvSpPr/>
                  <p:nvPr/>
                </p:nvSpPr>
                <p:spPr>
                  <a:xfrm flipV="1">
                    <a:off x="7311063" y="4532371"/>
                    <a:ext cx="414209" cy="369465"/>
                  </a:xfrm>
                  <a:prstGeom prst="downArrow">
                    <a:avLst/>
                  </a:prstGeom>
                  <a:solidFill>
                    <a:schemeClr val="tx1">
                      <a:lumMod val="75000"/>
                    </a:schemeClr>
                  </a:solidFill>
                  <a:ln>
                    <a:solidFill>
                      <a:schemeClr val="bg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7" name="Down Arrow 36"/>
                  <p:cNvSpPr/>
                  <p:nvPr/>
                </p:nvSpPr>
                <p:spPr>
                  <a:xfrm rot="5400000" flipV="1">
                    <a:off x="8479506" y="3532927"/>
                    <a:ext cx="414209" cy="587238"/>
                  </a:xfrm>
                  <a:prstGeom prst="downArrow">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8" name="Down Arrow 37"/>
                  <p:cNvSpPr/>
                  <p:nvPr/>
                </p:nvSpPr>
                <p:spPr>
                  <a:xfrm rot="16200000" flipV="1">
                    <a:off x="6155619" y="3523247"/>
                    <a:ext cx="414209" cy="662355"/>
                  </a:xfrm>
                  <a:prstGeom prst="downArrow">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0" name="TextBox 39"/>
                  <p:cNvSpPr txBox="1"/>
                  <p:nvPr/>
                </p:nvSpPr>
                <p:spPr>
                  <a:xfrm>
                    <a:off x="6115278" y="3393743"/>
                    <a:ext cx="595655" cy="338554"/>
                  </a:xfrm>
                  <a:prstGeom prst="rect">
                    <a:avLst/>
                  </a:prstGeom>
                  <a:noFill/>
                </p:spPr>
                <p:txBody>
                  <a:bodyPr wrap="square" rtlCol="0">
                    <a:spAutoFit/>
                  </a:bodyPr>
                  <a:lstStyle/>
                  <a:p>
                    <a:r>
                      <a:rPr lang="en-IN" sz="1600" b="1" dirty="0" smtClean="0"/>
                      <a:t>NO</a:t>
                    </a:r>
                  </a:p>
                </p:txBody>
              </p:sp>
              <p:sp>
                <p:nvSpPr>
                  <p:cNvPr id="41" name="TextBox 40"/>
                  <p:cNvSpPr txBox="1"/>
                  <p:nvPr/>
                </p:nvSpPr>
                <p:spPr>
                  <a:xfrm>
                    <a:off x="6653415" y="2823479"/>
                    <a:ext cx="783275" cy="369332"/>
                  </a:xfrm>
                  <a:prstGeom prst="rect">
                    <a:avLst/>
                  </a:prstGeom>
                  <a:noFill/>
                </p:spPr>
                <p:txBody>
                  <a:bodyPr wrap="square" rtlCol="0">
                    <a:spAutoFit/>
                  </a:bodyPr>
                  <a:lstStyle/>
                  <a:p>
                    <a:r>
                      <a:rPr lang="en-IN" b="1" dirty="0" smtClean="0"/>
                      <a:t>YES</a:t>
                    </a:r>
                  </a:p>
                </p:txBody>
              </p:sp>
              <p:sp>
                <p:nvSpPr>
                  <p:cNvPr id="44" name="Down Arrow 43"/>
                  <p:cNvSpPr/>
                  <p:nvPr/>
                </p:nvSpPr>
                <p:spPr>
                  <a:xfrm rot="16200000" flipV="1">
                    <a:off x="5574923" y="5371409"/>
                    <a:ext cx="414209" cy="499035"/>
                  </a:xfrm>
                  <a:prstGeom prst="downArrow">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6" name="TextBox 45"/>
                  <p:cNvSpPr txBox="1"/>
                  <p:nvPr/>
                </p:nvSpPr>
                <p:spPr>
                  <a:xfrm>
                    <a:off x="8267269" y="3370420"/>
                    <a:ext cx="595655" cy="338554"/>
                  </a:xfrm>
                  <a:prstGeom prst="rect">
                    <a:avLst/>
                  </a:prstGeom>
                  <a:noFill/>
                </p:spPr>
                <p:txBody>
                  <a:bodyPr wrap="square" rtlCol="0">
                    <a:spAutoFit/>
                  </a:bodyPr>
                  <a:lstStyle/>
                  <a:p>
                    <a:r>
                      <a:rPr lang="en-IN" sz="1600" b="1" dirty="0" smtClean="0"/>
                      <a:t>NO</a:t>
                    </a:r>
                  </a:p>
                </p:txBody>
              </p:sp>
              <p:sp>
                <p:nvSpPr>
                  <p:cNvPr id="47" name="Down Arrow 46"/>
                  <p:cNvSpPr/>
                  <p:nvPr/>
                </p:nvSpPr>
                <p:spPr>
                  <a:xfrm flipV="1">
                    <a:off x="7264880" y="1340332"/>
                    <a:ext cx="414209" cy="1871589"/>
                  </a:xfrm>
                  <a:prstGeom prst="downArrow">
                    <a:avLst/>
                  </a:prstGeom>
                  <a:solidFill>
                    <a:schemeClr val="tx1">
                      <a:lumMod val="75000"/>
                    </a:schemeClr>
                  </a:solidFill>
                  <a:ln>
                    <a:solidFill>
                      <a:schemeClr val="bg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9" name="Flowchart: Decision 38"/>
                  <p:cNvSpPr/>
                  <p:nvPr/>
                </p:nvSpPr>
                <p:spPr>
                  <a:xfrm>
                    <a:off x="6392205" y="3124661"/>
                    <a:ext cx="2128887" cy="1451060"/>
                  </a:xfrm>
                  <a:prstGeom prst="flowChartDecision">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IN" sz="1400" dirty="0" smtClean="0"/>
                      <a:t>Spots Accepted</a:t>
                    </a:r>
                    <a:endParaRPr lang="en-IN" sz="1400" dirty="0"/>
                  </a:p>
                </p:txBody>
              </p:sp>
            </p:grpSp>
          </p:grpSp>
          <p:sp>
            <p:nvSpPr>
              <p:cNvPr id="56" name="TextBox 55"/>
              <p:cNvSpPr txBox="1"/>
              <p:nvPr/>
            </p:nvSpPr>
            <p:spPr>
              <a:xfrm>
                <a:off x="558953" y="1204861"/>
                <a:ext cx="1357535" cy="400110"/>
              </a:xfrm>
              <a:prstGeom prst="rect">
                <a:avLst/>
              </a:prstGeom>
              <a:noFill/>
            </p:spPr>
            <p:txBody>
              <a:bodyPr wrap="square" rtlCol="0">
                <a:spAutoFit/>
              </a:bodyPr>
              <a:lstStyle/>
              <a:p>
                <a:pPr algn="ctr"/>
                <a:r>
                  <a:rPr lang="en-IN" sz="2000" b="1" dirty="0" smtClean="0"/>
                  <a:t>START</a:t>
                </a:r>
              </a:p>
            </p:txBody>
          </p:sp>
          <p:sp>
            <p:nvSpPr>
              <p:cNvPr id="57" name="Right Arrow 56"/>
              <p:cNvSpPr/>
              <p:nvPr/>
            </p:nvSpPr>
            <p:spPr>
              <a:xfrm rot="5400000">
                <a:off x="903506" y="1596261"/>
                <a:ext cx="381972" cy="427687"/>
              </a:xfrm>
              <a:prstGeom prst="rightArrow">
                <a:avLst/>
              </a:prstGeom>
            </p:spPr>
            <p:style>
              <a:lnRef idx="0">
                <a:schemeClr val="dk1">
                  <a:tint val="60000"/>
                  <a:hueOff val="0"/>
                  <a:satOff val="0"/>
                  <a:lumOff val="0"/>
                  <a:alphaOff val="0"/>
                </a:schemeClr>
              </a:lnRef>
              <a:fillRef idx="1">
                <a:schemeClr val="dk1">
                  <a:tint val="60000"/>
                  <a:hueOff val="0"/>
                  <a:satOff val="0"/>
                  <a:lumOff val="0"/>
                  <a:alphaOff val="0"/>
                </a:schemeClr>
              </a:fillRef>
              <a:effectRef idx="1">
                <a:schemeClr val="dk1">
                  <a:tint val="60000"/>
                  <a:hueOff val="0"/>
                  <a:satOff val="0"/>
                  <a:lumOff val="0"/>
                  <a:alphaOff val="0"/>
                </a:schemeClr>
              </a:effectRef>
              <a:fontRef idx="minor">
                <a:schemeClr val="dk1">
                  <a:hueOff val="0"/>
                  <a:satOff val="0"/>
                  <a:lumOff val="0"/>
                  <a:alphaOff val="0"/>
                </a:schemeClr>
              </a:fontRef>
            </p:style>
          </p:sp>
          <p:sp>
            <p:nvSpPr>
              <p:cNvPr id="58" name="Down Arrow 57"/>
              <p:cNvSpPr/>
              <p:nvPr/>
            </p:nvSpPr>
            <p:spPr>
              <a:xfrm rot="5400000" flipV="1">
                <a:off x="8856321" y="819480"/>
                <a:ext cx="363935" cy="1685380"/>
              </a:xfrm>
              <a:prstGeom prst="downArrow">
                <a:avLst/>
              </a:prstGeom>
              <a:solidFill>
                <a:schemeClr val="tx1">
                  <a:lumMod val="75000"/>
                </a:schemeClr>
              </a:solidFill>
              <a:ln>
                <a:solidFill>
                  <a:schemeClr val="bg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59" name="TextBox 58"/>
              <p:cNvSpPr txBox="1"/>
              <p:nvPr/>
            </p:nvSpPr>
            <p:spPr>
              <a:xfrm>
                <a:off x="9621674" y="1462114"/>
                <a:ext cx="1317505" cy="400110"/>
              </a:xfrm>
              <a:prstGeom prst="rect">
                <a:avLst/>
              </a:prstGeom>
              <a:noFill/>
            </p:spPr>
            <p:txBody>
              <a:bodyPr wrap="square" rtlCol="0">
                <a:spAutoFit/>
              </a:bodyPr>
              <a:lstStyle/>
              <a:p>
                <a:pPr algn="ctr"/>
                <a:r>
                  <a:rPr lang="en-IN" sz="2000" b="1" dirty="0" smtClean="0"/>
                  <a:t>STOP</a:t>
                </a:r>
              </a:p>
            </p:txBody>
          </p:sp>
          <p:sp>
            <p:nvSpPr>
              <p:cNvPr id="54" name="Freeform 53"/>
              <p:cNvSpPr/>
              <p:nvPr/>
            </p:nvSpPr>
            <p:spPr>
              <a:xfrm>
                <a:off x="6168307" y="1309950"/>
                <a:ext cx="2081658" cy="797056"/>
              </a:xfrm>
              <a:custGeom>
                <a:avLst/>
                <a:gdLst>
                  <a:gd name="connsiteX0" fmla="*/ 0 w 2209255"/>
                  <a:gd name="connsiteY0" fmla="*/ 132555 h 1325553"/>
                  <a:gd name="connsiteX1" fmla="*/ 132555 w 2209255"/>
                  <a:gd name="connsiteY1" fmla="*/ 0 h 1325553"/>
                  <a:gd name="connsiteX2" fmla="*/ 2076700 w 2209255"/>
                  <a:gd name="connsiteY2" fmla="*/ 0 h 1325553"/>
                  <a:gd name="connsiteX3" fmla="*/ 2209255 w 2209255"/>
                  <a:gd name="connsiteY3" fmla="*/ 132555 h 1325553"/>
                  <a:gd name="connsiteX4" fmla="*/ 2209255 w 2209255"/>
                  <a:gd name="connsiteY4" fmla="*/ 1192998 h 1325553"/>
                  <a:gd name="connsiteX5" fmla="*/ 2076700 w 2209255"/>
                  <a:gd name="connsiteY5" fmla="*/ 1325553 h 1325553"/>
                  <a:gd name="connsiteX6" fmla="*/ 132555 w 2209255"/>
                  <a:gd name="connsiteY6" fmla="*/ 1325553 h 1325553"/>
                  <a:gd name="connsiteX7" fmla="*/ 0 w 2209255"/>
                  <a:gd name="connsiteY7" fmla="*/ 1192998 h 1325553"/>
                  <a:gd name="connsiteX8" fmla="*/ 0 w 2209255"/>
                  <a:gd name="connsiteY8" fmla="*/ 132555 h 13255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09255" h="1325553">
                    <a:moveTo>
                      <a:pt x="0" y="132555"/>
                    </a:moveTo>
                    <a:cubicBezTo>
                      <a:pt x="0" y="59347"/>
                      <a:pt x="59347" y="0"/>
                      <a:pt x="132555" y="0"/>
                    </a:cubicBezTo>
                    <a:lnTo>
                      <a:pt x="2076700" y="0"/>
                    </a:lnTo>
                    <a:cubicBezTo>
                      <a:pt x="2149908" y="0"/>
                      <a:pt x="2209255" y="59347"/>
                      <a:pt x="2209255" y="132555"/>
                    </a:cubicBezTo>
                    <a:lnTo>
                      <a:pt x="2209255" y="1192998"/>
                    </a:lnTo>
                    <a:cubicBezTo>
                      <a:pt x="2209255" y="1266206"/>
                      <a:pt x="2149908" y="1325553"/>
                      <a:pt x="2076700" y="1325553"/>
                    </a:cubicBezTo>
                    <a:lnTo>
                      <a:pt x="132555" y="1325553"/>
                    </a:lnTo>
                    <a:cubicBezTo>
                      <a:pt x="59347" y="1325553"/>
                      <a:pt x="0" y="1266206"/>
                      <a:pt x="0" y="1192998"/>
                    </a:cubicBezTo>
                    <a:lnTo>
                      <a:pt x="0" y="132555"/>
                    </a:lnTo>
                    <a:close/>
                  </a:path>
                </a:pathLst>
              </a:custGeom>
            </p:spPr>
            <p:style>
              <a:lnRef idx="3">
                <a:schemeClr val="dk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txBody>
              <a:bodyPr spcFirstLastPara="0" vert="horz" wrap="square" lIns="103594" tIns="103594" rIns="103594" bIns="103594" numCol="1" spcCol="1270" anchor="ctr" anchorCtr="0">
                <a:noAutofit/>
              </a:bodyPr>
              <a:lstStyle/>
              <a:p>
                <a:pPr lvl="0" algn="ctr" defTabSz="755650">
                  <a:lnSpc>
                    <a:spcPct val="90000"/>
                  </a:lnSpc>
                  <a:spcBef>
                    <a:spcPct val="0"/>
                  </a:spcBef>
                  <a:spcAft>
                    <a:spcPct val="35000"/>
                  </a:spcAft>
                </a:pPr>
                <a:r>
                  <a:rPr lang="en-US" sz="1700" kern="1200" dirty="0" smtClean="0"/>
                  <a:t>Spots sent to traffic team</a:t>
                </a:r>
                <a:endParaRPr lang="en-IN" sz="1700" kern="1200" dirty="0"/>
              </a:p>
            </p:txBody>
          </p:sp>
        </p:grpSp>
      </p:grpSp>
    </p:spTree>
    <p:extLst>
      <p:ext uri="{BB962C8B-B14F-4D97-AF65-F5344CB8AC3E}">
        <p14:creationId xmlns:p14="http://schemas.microsoft.com/office/powerpoint/2010/main" val="1395523853"/>
      </p:ext>
    </p:extLst>
  </p:cSld>
  <p:clrMapOvr>
    <a:masterClrMapping/>
  </p:clrMapOvr>
  <p:transition spd="slow">
    <p:push di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983180" y="122521"/>
            <a:ext cx="10353762" cy="748839"/>
          </a:xfrm>
        </p:spPr>
        <p:txBody>
          <a:bodyPr>
            <a:normAutofit/>
          </a:bodyPr>
          <a:lstStyle/>
          <a:p>
            <a:pPr algn="ctr"/>
            <a:r>
              <a:rPr lang="en-IN" sz="4400" dirty="0" smtClean="0"/>
              <a:t>Process </a:t>
            </a:r>
            <a:r>
              <a:rPr lang="en-IN" sz="4400" dirty="0" smtClean="0"/>
              <a:t>Flowchart – </a:t>
            </a:r>
            <a:r>
              <a:rPr lang="en-IN" sz="4400" dirty="0" smtClean="0"/>
              <a:t>CI</a:t>
            </a:r>
            <a:endParaRPr lang="en-IN" sz="4400" dirty="0"/>
          </a:p>
        </p:txBody>
      </p:sp>
      <p:grpSp>
        <p:nvGrpSpPr>
          <p:cNvPr id="87" name="Group 86"/>
          <p:cNvGrpSpPr/>
          <p:nvPr/>
        </p:nvGrpSpPr>
        <p:grpSpPr>
          <a:xfrm>
            <a:off x="614690" y="1295942"/>
            <a:ext cx="11040497" cy="5158604"/>
            <a:chOff x="255137" y="1162976"/>
            <a:chExt cx="10608481" cy="5251222"/>
          </a:xfrm>
        </p:grpSpPr>
        <p:grpSp>
          <p:nvGrpSpPr>
            <p:cNvPr id="82" name="Group 81"/>
            <p:cNvGrpSpPr/>
            <p:nvPr/>
          </p:nvGrpSpPr>
          <p:grpSpPr>
            <a:xfrm>
              <a:off x="1923729" y="1162976"/>
              <a:ext cx="7676387" cy="5251222"/>
              <a:chOff x="913795" y="1114912"/>
              <a:chExt cx="7676387" cy="5251222"/>
            </a:xfrm>
          </p:grpSpPr>
          <p:sp>
            <p:nvSpPr>
              <p:cNvPr id="75" name="Down Arrow 74"/>
              <p:cNvSpPr/>
              <p:nvPr/>
            </p:nvSpPr>
            <p:spPr>
              <a:xfrm rot="5400000" flipV="1">
                <a:off x="5126901" y="3627868"/>
                <a:ext cx="353969" cy="470213"/>
              </a:xfrm>
              <a:prstGeom prst="downArrow">
                <a:avLst/>
              </a:prstGeom>
              <a:solidFill>
                <a:srgbClr val="C00000"/>
              </a:solidFill>
              <a:ln>
                <a:solidFill>
                  <a:schemeClr val="bg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71" name="Down Arrow 70"/>
              <p:cNvSpPr/>
              <p:nvPr/>
            </p:nvSpPr>
            <p:spPr>
              <a:xfrm rot="16200000" flipV="1">
                <a:off x="3857132" y="3395596"/>
                <a:ext cx="390286" cy="2588040"/>
              </a:xfrm>
              <a:prstGeom prst="downArrow">
                <a:avLst/>
              </a:prstGeom>
              <a:solidFill>
                <a:srgbClr val="C00000"/>
              </a:solidFill>
              <a:ln>
                <a:solidFill>
                  <a:schemeClr val="bg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72" name="Down Arrow 71"/>
              <p:cNvSpPr/>
              <p:nvPr/>
            </p:nvSpPr>
            <p:spPr>
              <a:xfrm flipV="1">
                <a:off x="5056535" y="4590217"/>
                <a:ext cx="353969" cy="1245909"/>
              </a:xfrm>
              <a:prstGeom prst="downArrow">
                <a:avLst/>
              </a:prstGeom>
              <a:solidFill>
                <a:srgbClr val="C00000"/>
              </a:solidFill>
              <a:ln>
                <a:solidFill>
                  <a:schemeClr val="bg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73" name="Down Arrow 72"/>
              <p:cNvSpPr/>
              <p:nvPr/>
            </p:nvSpPr>
            <p:spPr>
              <a:xfrm rot="5400000" flipV="1">
                <a:off x="4934204" y="5578381"/>
                <a:ext cx="353969" cy="470213"/>
              </a:xfrm>
              <a:prstGeom prst="downArrow">
                <a:avLst/>
              </a:prstGeom>
              <a:solidFill>
                <a:srgbClr val="C00000"/>
              </a:solidFill>
              <a:ln>
                <a:solidFill>
                  <a:schemeClr val="bg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grpSp>
            <p:nvGrpSpPr>
              <p:cNvPr id="66" name="Group 65"/>
              <p:cNvGrpSpPr/>
              <p:nvPr/>
            </p:nvGrpSpPr>
            <p:grpSpPr>
              <a:xfrm>
                <a:off x="913795" y="1552143"/>
                <a:ext cx="6783542" cy="4813991"/>
                <a:chOff x="1665412" y="1579438"/>
                <a:chExt cx="7102564" cy="4813991"/>
              </a:xfrm>
            </p:grpSpPr>
            <p:sp>
              <p:nvSpPr>
                <p:cNvPr id="64" name="Right Arrow 63"/>
                <p:cNvSpPr/>
                <p:nvPr/>
              </p:nvSpPr>
              <p:spPr>
                <a:xfrm rot="5400000">
                  <a:off x="7234830" y="4834306"/>
                  <a:ext cx="1009709" cy="421214"/>
                </a:xfrm>
                <a:prstGeom prst="rightArrow">
                  <a:avLst/>
                </a:prstGeom>
              </p:spPr>
              <p:style>
                <a:lnRef idx="0">
                  <a:schemeClr val="dk2">
                    <a:tint val="60000"/>
                    <a:hueOff val="0"/>
                    <a:satOff val="0"/>
                    <a:lumOff val="0"/>
                    <a:alphaOff val="0"/>
                  </a:schemeClr>
                </a:lnRef>
                <a:fillRef idx="1">
                  <a:schemeClr val="dk2">
                    <a:tint val="60000"/>
                    <a:hueOff val="0"/>
                    <a:satOff val="0"/>
                    <a:lumOff val="0"/>
                    <a:alphaOff val="0"/>
                  </a:schemeClr>
                </a:fillRef>
                <a:effectRef idx="0">
                  <a:schemeClr val="dk2">
                    <a:tint val="60000"/>
                    <a:hueOff val="0"/>
                    <a:satOff val="0"/>
                    <a:lumOff val="0"/>
                    <a:alphaOff val="0"/>
                  </a:schemeClr>
                </a:effectRef>
                <a:fontRef idx="minor">
                  <a:schemeClr val="dk2">
                    <a:hueOff val="0"/>
                    <a:satOff val="0"/>
                    <a:lumOff val="0"/>
                    <a:alphaOff val="0"/>
                  </a:schemeClr>
                </a:fontRef>
              </p:style>
            </p:sp>
            <p:sp>
              <p:nvSpPr>
                <p:cNvPr id="44" name="Right Arrow 43"/>
                <p:cNvSpPr/>
                <p:nvPr/>
              </p:nvSpPr>
              <p:spPr>
                <a:xfrm rot="5400000">
                  <a:off x="2167633" y="4635118"/>
                  <a:ext cx="1009709" cy="421214"/>
                </a:xfrm>
                <a:prstGeom prst="rightArrow">
                  <a:avLst/>
                </a:prstGeom>
              </p:spPr>
              <p:style>
                <a:lnRef idx="0">
                  <a:schemeClr val="dk2">
                    <a:tint val="60000"/>
                    <a:hueOff val="0"/>
                    <a:satOff val="0"/>
                    <a:lumOff val="0"/>
                    <a:alphaOff val="0"/>
                  </a:schemeClr>
                </a:lnRef>
                <a:fillRef idx="1">
                  <a:schemeClr val="dk2">
                    <a:tint val="60000"/>
                    <a:hueOff val="0"/>
                    <a:satOff val="0"/>
                    <a:lumOff val="0"/>
                    <a:alphaOff val="0"/>
                  </a:schemeClr>
                </a:fillRef>
                <a:effectRef idx="0">
                  <a:schemeClr val="dk2">
                    <a:tint val="60000"/>
                    <a:hueOff val="0"/>
                    <a:satOff val="0"/>
                    <a:lumOff val="0"/>
                    <a:alphaOff val="0"/>
                  </a:schemeClr>
                </a:effectRef>
                <a:fontRef idx="minor">
                  <a:schemeClr val="dk2">
                    <a:hueOff val="0"/>
                    <a:satOff val="0"/>
                    <a:lumOff val="0"/>
                    <a:alphaOff val="0"/>
                  </a:schemeClr>
                </a:fontRef>
              </p:style>
            </p:sp>
            <p:sp>
              <p:nvSpPr>
                <p:cNvPr id="42" name="Flowchart: Decision 41"/>
                <p:cNvSpPr/>
                <p:nvPr/>
              </p:nvSpPr>
              <p:spPr>
                <a:xfrm>
                  <a:off x="4140294" y="5241191"/>
                  <a:ext cx="1855889" cy="1152238"/>
                </a:xfrm>
                <a:prstGeom prst="flowChartDecision">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IN" sz="1200" dirty="0" smtClean="0"/>
                    <a:t>Concepts Accepted by PD/NPD?</a:t>
                  </a:r>
                  <a:endParaRPr lang="en-IN" sz="1200" dirty="0"/>
                </a:p>
              </p:txBody>
            </p:sp>
            <p:sp>
              <p:nvSpPr>
                <p:cNvPr id="43" name="Flowchart: Decision 42"/>
                <p:cNvSpPr/>
                <p:nvPr/>
              </p:nvSpPr>
              <p:spPr>
                <a:xfrm>
                  <a:off x="4095646" y="3281500"/>
                  <a:ext cx="2005932" cy="1240026"/>
                </a:xfrm>
                <a:prstGeom prst="flowChartDecision">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IN" sz="1200" dirty="0" smtClean="0"/>
                    <a:t>Concepts require scratches?</a:t>
                  </a:r>
                  <a:endParaRPr lang="en-IN" sz="1200" dirty="0"/>
                </a:p>
              </p:txBody>
            </p:sp>
            <p:sp>
              <p:nvSpPr>
                <p:cNvPr id="46" name="Freeform 45"/>
                <p:cNvSpPr/>
                <p:nvPr/>
              </p:nvSpPr>
              <p:spPr>
                <a:xfrm>
                  <a:off x="6799409" y="4307724"/>
                  <a:ext cx="1968567" cy="828120"/>
                </a:xfrm>
                <a:custGeom>
                  <a:avLst/>
                  <a:gdLst>
                    <a:gd name="connsiteX0" fmla="*/ 0 w 2379103"/>
                    <a:gd name="connsiteY0" fmla="*/ 142746 h 1427462"/>
                    <a:gd name="connsiteX1" fmla="*/ 142746 w 2379103"/>
                    <a:gd name="connsiteY1" fmla="*/ 0 h 1427462"/>
                    <a:gd name="connsiteX2" fmla="*/ 2236357 w 2379103"/>
                    <a:gd name="connsiteY2" fmla="*/ 0 h 1427462"/>
                    <a:gd name="connsiteX3" fmla="*/ 2379103 w 2379103"/>
                    <a:gd name="connsiteY3" fmla="*/ 142746 h 1427462"/>
                    <a:gd name="connsiteX4" fmla="*/ 2379103 w 2379103"/>
                    <a:gd name="connsiteY4" fmla="*/ 1284716 h 1427462"/>
                    <a:gd name="connsiteX5" fmla="*/ 2236357 w 2379103"/>
                    <a:gd name="connsiteY5" fmla="*/ 1427462 h 1427462"/>
                    <a:gd name="connsiteX6" fmla="*/ 142746 w 2379103"/>
                    <a:gd name="connsiteY6" fmla="*/ 1427462 h 1427462"/>
                    <a:gd name="connsiteX7" fmla="*/ 0 w 2379103"/>
                    <a:gd name="connsiteY7" fmla="*/ 1284716 h 1427462"/>
                    <a:gd name="connsiteX8" fmla="*/ 0 w 2379103"/>
                    <a:gd name="connsiteY8" fmla="*/ 142746 h 142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79103" h="1427462">
                      <a:moveTo>
                        <a:pt x="0" y="142746"/>
                      </a:moveTo>
                      <a:cubicBezTo>
                        <a:pt x="0" y="63910"/>
                        <a:pt x="63910" y="0"/>
                        <a:pt x="142746" y="0"/>
                      </a:cubicBezTo>
                      <a:lnTo>
                        <a:pt x="2236357" y="0"/>
                      </a:lnTo>
                      <a:cubicBezTo>
                        <a:pt x="2315193" y="0"/>
                        <a:pt x="2379103" y="63910"/>
                        <a:pt x="2379103" y="142746"/>
                      </a:cubicBezTo>
                      <a:lnTo>
                        <a:pt x="2379103" y="1284716"/>
                      </a:lnTo>
                      <a:cubicBezTo>
                        <a:pt x="2379103" y="1363552"/>
                        <a:pt x="2315193" y="1427462"/>
                        <a:pt x="2236357" y="1427462"/>
                      </a:cubicBezTo>
                      <a:lnTo>
                        <a:pt x="142746" y="1427462"/>
                      </a:lnTo>
                      <a:cubicBezTo>
                        <a:pt x="63910" y="1427462"/>
                        <a:pt x="0" y="1363552"/>
                        <a:pt x="0" y="1284716"/>
                      </a:cubicBezTo>
                      <a:lnTo>
                        <a:pt x="0" y="142746"/>
                      </a:lnTo>
                      <a:close/>
                    </a:path>
                  </a:pathLst>
                </a:custGeom>
              </p:spPr>
              <p:style>
                <a:lnRef idx="3">
                  <a:schemeClr val="dk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txBody>
                <a:bodyPr spcFirstLastPara="0" vert="horz" wrap="square" lIns="110389" tIns="110389" rIns="110389" bIns="110389" numCol="1" spcCol="1270" anchor="ctr" anchorCtr="0">
                  <a:noAutofit/>
                </a:bodyPr>
                <a:lstStyle/>
                <a:p>
                  <a:pPr lvl="0" algn="ctr" defTabSz="800100">
                    <a:lnSpc>
                      <a:spcPct val="90000"/>
                    </a:lnSpc>
                    <a:spcBef>
                      <a:spcPct val="0"/>
                    </a:spcBef>
                    <a:spcAft>
                      <a:spcPct val="35000"/>
                    </a:spcAft>
                  </a:pPr>
                  <a:r>
                    <a:rPr lang="en-IN" sz="1200" kern="1200" dirty="0" smtClean="0"/>
                    <a:t>Scripts/Changes sent to Promo Producer for production</a:t>
                  </a:r>
                  <a:endParaRPr lang="en-IN" sz="1200" kern="1200" dirty="0"/>
                </a:p>
              </p:txBody>
            </p:sp>
            <p:sp>
              <p:nvSpPr>
                <p:cNvPr id="62" name="Right Arrow 61"/>
                <p:cNvSpPr/>
                <p:nvPr/>
              </p:nvSpPr>
              <p:spPr>
                <a:xfrm rot="5400000">
                  <a:off x="7565391" y="2489997"/>
                  <a:ext cx="406121" cy="421214"/>
                </a:xfrm>
                <a:prstGeom prst="rightArrow">
                  <a:avLst/>
                </a:prstGeom>
              </p:spPr>
              <p:style>
                <a:lnRef idx="0">
                  <a:schemeClr val="dk2">
                    <a:tint val="60000"/>
                    <a:hueOff val="0"/>
                    <a:satOff val="0"/>
                    <a:lumOff val="0"/>
                    <a:alphaOff val="0"/>
                  </a:schemeClr>
                </a:lnRef>
                <a:fillRef idx="1">
                  <a:schemeClr val="dk2">
                    <a:tint val="60000"/>
                    <a:hueOff val="0"/>
                    <a:satOff val="0"/>
                    <a:lumOff val="0"/>
                    <a:alphaOff val="0"/>
                  </a:schemeClr>
                </a:fillRef>
                <a:effectRef idx="0">
                  <a:schemeClr val="dk2">
                    <a:tint val="60000"/>
                    <a:hueOff val="0"/>
                    <a:satOff val="0"/>
                    <a:lumOff val="0"/>
                    <a:alphaOff val="0"/>
                  </a:schemeClr>
                </a:effectRef>
                <a:fontRef idx="minor">
                  <a:schemeClr val="dk2">
                    <a:hueOff val="0"/>
                    <a:satOff val="0"/>
                    <a:lumOff val="0"/>
                    <a:alphaOff val="0"/>
                  </a:schemeClr>
                </a:fontRef>
              </p:style>
            </p:sp>
            <p:grpSp>
              <p:nvGrpSpPr>
                <p:cNvPr id="24" name="Group 23"/>
                <p:cNvGrpSpPr/>
                <p:nvPr/>
              </p:nvGrpSpPr>
              <p:grpSpPr>
                <a:xfrm>
                  <a:off x="1665412" y="1579438"/>
                  <a:ext cx="7065200" cy="4704604"/>
                  <a:chOff x="2544450" y="1733818"/>
                  <a:chExt cx="7065200" cy="4070036"/>
                </a:xfrm>
              </p:grpSpPr>
              <p:sp>
                <p:nvSpPr>
                  <p:cNvPr id="33" name="Right Arrow 32"/>
                  <p:cNvSpPr/>
                  <p:nvPr/>
                </p:nvSpPr>
                <p:spPr>
                  <a:xfrm rot="16200000">
                    <a:off x="5636069" y="4394330"/>
                    <a:ext cx="717230" cy="486705"/>
                  </a:xfrm>
                  <a:prstGeom prst="rightArrow">
                    <a:avLst/>
                  </a:prstGeom>
                  <a:solidFill>
                    <a:srgbClr val="92D050"/>
                  </a:solidFill>
                </p:spPr>
                <p:style>
                  <a:lnRef idx="0">
                    <a:schemeClr val="dk2">
                      <a:tint val="60000"/>
                      <a:hueOff val="0"/>
                      <a:satOff val="0"/>
                      <a:lumOff val="0"/>
                      <a:alphaOff val="0"/>
                    </a:schemeClr>
                  </a:lnRef>
                  <a:fillRef idx="1">
                    <a:schemeClr val="dk2">
                      <a:tint val="60000"/>
                      <a:hueOff val="0"/>
                      <a:satOff val="0"/>
                      <a:lumOff val="0"/>
                      <a:alphaOff val="0"/>
                    </a:schemeClr>
                  </a:fillRef>
                  <a:effectRef idx="0">
                    <a:schemeClr val="dk2">
                      <a:tint val="60000"/>
                      <a:hueOff val="0"/>
                      <a:satOff val="0"/>
                      <a:lumOff val="0"/>
                      <a:alphaOff val="0"/>
                    </a:schemeClr>
                  </a:effectRef>
                  <a:fontRef idx="minor">
                    <a:schemeClr val="dk2">
                      <a:hueOff val="0"/>
                      <a:satOff val="0"/>
                      <a:lumOff val="0"/>
                      <a:alphaOff val="0"/>
                    </a:schemeClr>
                  </a:fontRef>
                </p:style>
              </p:sp>
              <p:sp>
                <p:nvSpPr>
                  <p:cNvPr id="25" name="Right Arrow 24"/>
                  <p:cNvSpPr/>
                  <p:nvPr/>
                </p:nvSpPr>
                <p:spPr>
                  <a:xfrm rot="5400000">
                    <a:off x="3237650" y="2414798"/>
                    <a:ext cx="449869" cy="389374"/>
                  </a:xfrm>
                  <a:prstGeom prst="rightArrow">
                    <a:avLst/>
                  </a:prstGeom>
                </p:spPr>
                <p:style>
                  <a:lnRef idx="0">
                    <a:schemeClr val="dk2">
                      <a:tint val="60000"/>
                      <a:hueOff val="0"/>
                      <a:satOff val="0"/>
                      <a:lumOff val="0"/>
                      <a:alphaOff val="0"/>
                    </a:schemeClr>
                  </a:lnRef>
                  <a:fillRef idx="1">
                    <a:schemeClr val="dk2">
                      <a:tint val="60000"/>
                      <a:hueOff val="0"/>
                      <a:satOff val="0"/>
                      <a:lumOff val="0"/>
                      <a:alphaOff val="0"/>
                    </a:schemeClr>
                  </a:fillRef>
                  <a:effectRef idx="0">
                    <a:schemeClr val="dk2">
                      <a:tint val="60000"/>
                      <a:hueOff val="0"/>
                      <a:satOff val="0"/>
                      <a:lumOff val="0"/>
                      <a:alphaOff val="0"/>
                    </a:schemeClr>
                  </a:effectRef>
                  <a:fontRef idx="minor">
                    <a:schemeClr val="dk2">
                      <a:hueOff val="0"/>
                      <a:satOff val="0"/>
                      <a:lumOff val="0"/>
                      <a:alphaOff val="0"/>
                    </a:schemeClr>
                  </a:fontRef>
                </p:style>
              </p:sp>
              <p:sp>
                <p:nvSpPr>
                  <p:cNvPr id="26" name="Freeform 25"/>
                  <p:cNvSpPr/>
                  <p:nvPr/>
                </p:nvSpPr>
                <p:spPr>
                  <a:xfrm>
                    <a:off x="2557135" y="1733818"/>
                    <a:ext cx="1931203" cy="708852"/>
                  </a:xfrm>
                  <a:custGeom>
                    <a:avLst/>
                    <a:gdLst>
                      <a:gd name="connsiteX0" fmla="*/ 0 w 1931203"/>
                      <a:gd name="connsiteY0" fmla="*/ 115872 h 1158721"/>
                      <a:gd name="connsiteX1" fmla="*/ 115872 w 1931203"/>
                      <a:gd name="connsiteY1" fmla="*/ 0 h 1158721"/>
                      <a:gd name="connsiteX2" fmla="*/ 1815331 w 1931203"/>
                      <a:gd name="connsiteY2" fmla="*/ 0 h 1158721"/>
                      <a:gd name="connsiteX3" fmla="*/ 1931203 w 1931203"/>
                      <a:gd name="connsiteY3" fmla="*/ 115872 h 1158721"/>
                      <a:gd name="connsiteX4" fmla="*/ 1931203 w 1931203"/>
                      <a:gd name="connsiteY4" fmla="*/ 1042849 h 1158721"/>
                      <a:gd name="connsiteX5" fmla="*/ 1815331 w 1931203"/>
                      <a:gd name="connsiteY5" fmla="*/ 1158721 h 1158721"/>
                      <a:gd name="connsiteX6" fmla="*/ 115872 w 1931203"/>
                      <a:gd name="connsiteY6" fmla="*/ 1158721 h 1158721"/>
                      <a:gd name="connsiteX7" fmla="*/ 0 w 1931203"/>
                      <a:gd name="connsiteY7" fmla="*/ 1042849 h 1158721"/>
                      <a:gd name="connsiteX8" fmla="*/ 0 w 1931203"/>
                      <a:gd name="connsiteY8" fmla="*/ 115872 h 11587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31203" h="1158721">
                        <a:moveTo>
                          <a:pt x="0" y="115872"/>
                        </a:moveTo>
                        <a:cubicBezTo>
                          <a:pt x="0" y="51878"/>
                          <a:pt x="51878" y="0"/>
                          <a:pt x="115872" y="0"/>
                        </a:cubicBezTo>
                        <a:lnTo>
                          <a:pt x="1815331" y="0"/>
                        </a:lnTo>
                        <a:cubicBezTo>
                          <a:pt x="1879325" y="0"/>
                          <a:pt x="1931203" y="51878"/>
                          <a:pt x="1931203" y="115872"/>
                        </a:cubicBezTo>
                        <a:lnTo>
                          <a:pt x="1931203" y="1042849"/>
                        </a:lnTo>
                        <a:cubicBezTo>
                          <a:pt x="1931203" y="1106843"/>
                          <a:pt x="1879325" y="1158721"/>
                          <a:pt x="1815331" y="1158721"/>
                        </a:cubicBezTo>
                        <a:lnTo>
                          <a:pt x="115872" y="1158721"/>
                        </a:lnTo>
                        <a:cubicBezTo>
                          <a:pt x="51878" y="1158721"/>
                          <a:pt x="0" y="1106843"/>
                          <a:pt x="0" y="1042849"/>
                        </a:cubicBezTo>
                        <a:lnTo>
                          <a:pt x="0" y="115872"/>
                        </a:lnTo>
                        <a:close/>
                      </a:path>
                    </a:pathLst>
                  </a:custGeom>
                </p:spPr>
                <p:style>
                  <a:lnRef idx="2">
                    <a:schemeClr val="dk2">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2">
                      <a:hueOff val="0"/>
                      <a:satOff val="0"/>
                      <a:lumOff val="0"/>
                      <a:alphaOff val="0"/>
                    </a:schemeClr>
                  </a:fontRef>
                </p:style>
                <p:txBody>
                  <a:bodyPr spcFirstLastPara="0" vert="horz" wrap="square" lIns="79658" tIns="79658" rIns="79658" bIns="79658" numCol="1" spcCol="1270" anchor="ctr" anchorCtr="0">
                    <a:noAutofit/>
                  </a:bodyPr>
                  <a:lstStyle/>
                  <a:p>
                    <a:pPr lvl="0" algn="ctr" defTabSz="533400">
                      <a:lnSpc>
                        <a:spcPct val="90000"/>
                      </a:lnSpc>
                      <a:spcBef>
                        <a:spcPct val="0"/>
                      </a:spcBef>
                      <a:spcAft>
                        <a:spcPct val="35000"/>
                      </a:spcAft>
                    </a:pPr>
                    <a:r>
                      <a:rPr lang="en-US" sz="1200" kern="1200" dirty="0" smtClean="0"/>
                      <a:t>Brief/Feedback is logged in by Sales person</a:t>
                    </a:r>
                    <a:endParaRPr lang="en-IN" sz="1200" kern="1200" dirty="0"/>
                  </a:p>
                </p:txBody>
              </p:sp>
              <p:sp>
                <p:nvSpPr>
                  <p:cNvPr id="27" name="Right Arrow 26"/>
                  <p:cNvSpPr/>
                  <p:nvPr/>
                </p:nvSpPr>
                <p:spPr>
                  <a:xfrm rot="5400000">
                    <a:off x="3041745" y="3279982"/>
                    <a:ext cx="873517" cy="421214"/>
                  </a:xfrm>
                  <a:prstGeom prst="rightArrow">
                    <a:avLst/>
                  </a:prstGeom>
                </p:spPr>
                <p:style>
                  <a:lnRef idx="0">
                    <a:schemeClr val="dk2">
                      <a:tint val="60000"/>
                      <a:hueOff val="0"/>
                      <a:satOff val="0"/>
                      <a:lumOff val="0"/>
                      <a:alphaOff val="0"/>
                    </a:schemeClr>
                  </a:lnRef>
                  <a:fillRef idx="1">
                    <a:schemeClr val="dk2">
                      <a:tint val="60000"/>
                      <a:hueOff val="0"/>
                      <a:satOff val="0"/>
                      <a:lumOff val="0"/>
                      <a:alphaOff val="0"/>
                    </a:schemeClr>
                  </a:fillRef>
                  <a:effectRef idx="0">
                    <a:schemeClr val="dk2">
                      <a:tint val="60000"/>
                      <a:hueOff val="0"/>
                      <a:satOff val="0"/>
                      <a:lumOff val="0"/>
                      <a:alphaOff val="0"/>
                    </a:schemeClr>
                  </a:effectRef>
                  <a:fontRef idx="minor">
                    <a:schemeClr val="dk2">
                      <a:hueOff val="0"/>
                      <a:satOff val="0"/>
                      <a:lumOff val="0"/>
                      <a:alphaOff val="0"/>
                    </a:schemeClr>
                  </a:fontRef>
                </p:style>
              </p:sp>
              <p:sp>
                <p:nvSpPr>
                  <p:cNvPr id="28" name="Freeform 27"/>
                  <p:cNvSpPr/>
                  <p:nvPr/>
                </p:nvSpPr>
                <p:spPr>
                  <a:xfrm>
                    <a:off x="2544450" y="2833298"/>
                    <a:ext cx="1931203" cy="697843"/>
                  </a:xfrm>
                  <a:custGeom>
                    <a:avLst/>
                    <a:gdLst>
                      <a:gd name="connsiteX0" fmla="*/ 0 w 1931203"/>
                      <a:gd name="connsiteY0" fmla="*/ 115872 h 1158721"/>
                      <a:gd name="connsiteX1" fmla="*/ 115872 w 1931203"/>
                      <a:gd name="connsiteY1" fmla="*/ 0 h 1158721"/>
                      <a:gd name="connsiteX2" fmla="*/ 1815331 w 1931203"/>
                      <a:gd name="connsiteY2" fmla="*/ 0 h 1158721"/>
                      <a:gd name="connsiteX3" fmla="*/ 1931203 w 1931203"/>
                      <a:gd name="connsiteY3" fmla="*/ 115872 h 1158721"/>
                      <a:gd name="connsiteX4" fmla="*/ 1931203 w 1931203"/>
                      <a:gd name="connsiteY4" fmla="*/ 1042849 h 1158721"/>
                      <a:gd name="connsiteX5" fmla="*/ 1815331 w 1931203"/>
                      <a:gd name="connsiteY5" fmla="*/ 1158721 h 1158721"/>
                      <a:gd name="connsiteX6" fmla="*/ 115872 w 1931203"/>
                      <a:gd name="connsiteY6" fmla="*/ 1158721 h 1158721"/>
                      <a:gd name="connsiteX7" fmla="*/ 0 w 1931203"/>
                      <a:gd name="connsiteY7" fmla="*/ 1042849 h 1158721"/>
                      <a:gd name="connsiteX8" fmla="*/ 0 w 1931203"/>
                      <a:gd name="connsiteY8" fmla="*/ 115872 h 11587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31203" h="1158721">
                        <a:moveTo>
                          <a:pt x="0" y="115872"/>
                        </a:moveTo>
                        <a:cubicBezTo>
                          <a:pt x="0" y="51878"/>
                          <a:pt x="51878" y="0"/>
                          <a:pt x="115872" y="0"/>
                        </a:cubicBezTo>
                        <a:lnTo>
                          <a:pt x="1815331" y="0"/>
                        </a:lnTo>
                        <a:cubicBezTo>
                          <a:pt x="1879325" y="0"/>
                          <a:pt x="1931203" y="51878"/>
                          <a:pt x="1931203" y="115872"/>
                        </a:cubicBezTo>
                        <a:lnTo>
                          <a:pt x="1931203" y="1042849"/>
                        </a:lnTo>
                        <a:cubicBezTo>
                          <a:pt x="1931203" y="1106843"/>
                          <a:pt x="1879325" y="1158721"/>
                          <a:pt x="1815331" y="1158721"/>
                        </a:cubicBezTo>
                        <a:lnTo>
                          <a:pt x="115872" y="1158721"/>
                        </a:lnTo>
                        <a:cubicBezTo>
                          <a:pt x="51878" y="1158721"/>
                          <a:pt x="0" y="1106843"/>
                          <a:pt x="0" y="1042849"/>
                        </a:cubicBezTo>
                        <a:lnTo>
                          <a:pt x="0" y="115872"/>
                        </a:lnTo>
                        <a:close/>
                      </a:path>
                    </a:pathLst>
                  </a:custGeom>
                </p:spPr>
                <p:style>
                  <a:lnRef idx="2">
                    <a:schemeClr val="dk2">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2">
                      <a:hueOff val="0"/>
                      <a:satOff val="0"/>
                      <a:lumOff val="0"/>
                      <a:alphaOff val="0"/>
                    </a:schemeClr>
                  </a:fontRef>
                </p:style>
                <p:txBody>
                  <a:bodyPr spcFirstLastPara="0" vert="horz" wrap="square" lIns="79658" tIns="79658" rIns="79658" bIns="79658" numCol="1" spcCol="1270" anchor="ctr" anchorCtr="0">
                    <a:noAutofit/>
                  </a:bodyPr>
                  <a:lstStyle/>
                  <a:p>
                    <a:pPr lvl="0" algn="ctr" defTabSz="533400">
                      <a:lnSpc>
                        <a:spcPct val="90000"/>
                      </a:lnSpc>
                      <a:spcBef>
                        <a:spcPct val="0"/>
                      </a:spcBef>
                      <a:spcAft>
                        <a:spcPct val="35000"/>
                      </a:spcAft>
                    </a:pPr>
                    <a:r>
                      <a:rPr lang="en-US" sz="1200" kern="1200" dirty="0" smtClean="0"/>
                      <a:t>Brief received by local creative team</a:t>
                    </a:r>
                    <a:endParaRPr lang="en-IN" sz="1200" kern="1200" dirty="0"/>
                  </a:p>
                </p:txBody>
              </p:sp>
              <p:sp>
                <p:nvSpPr>
                  <p:cNvPr id="29" name="Right Arrow 28"/>
                  <p:cNvSpPr/>
                  <p:nvPr/>
                </p:nvSpPr>
                <p:spPr>
                  <a:xfrm>
                    <a:off x="2581465" y="5165203"/>
                    <a:ext cx="2561785" cy="408291"/>
                  </a:xfrm>
                  <a:prstGeom prst="rightArrow">
                    <a:avLst/>
                  </a:prstGeom>
                </p:spPr>
                <p:style>
                  <a:lnRef idx="0">
                    <a:schemeClr val="dk2">
                      <a:tint val="60000"/>
                      <a:hueOff val="0"/>
                      <a:satOff val="0"/>
                      <a:lumOff val="0"/>
                      <a:alphaOff val="0"/>
                    </a:schemeClr>
                  </a:lnRef>
                  <a:fillRef idx="1">
                    <a:schemeClr val="dk2">
                      <a:tint val="60000"/>
                      <a:hueOff val="0"/>
                      <a:satOff val="0"/>
                      <a:lumOff val="0"/>
                      <a:alphaOff val="0"/>
                    </a:schemeClr>
                  </a:fillRef>
                  <a:effectRef idx="0">
                    <a:schemeClr val="dk2">
                      <a:tint val="60000"/>
                      <a:hueOff val="0"/>
                      <a:satOff val="0"/>
                      <a:lumOff val="0"/>
                      <a:alphaOff val="0"/>
                    </a:schemeClr>
                  </a:effectRef>
                  <a:fontRef idx="minor">
                    <a:schemeClr val="dk2">
                      <a:hueOff val="0"/>
                      <a:satOff val="0"/>
                      <a:lumOff val="0"/>
                      <a:alphaOff val="0"/>
                    </a:schemeClr>
                  </a:fontRef>
                </p:style>
              </p:sp>
              <p:sp>
                <p:nvSpPr>
                  <p:cNvPr id="30" name="Freeform 29"/>
                  <p:cNvSpPr/>
                  <p:nvPr/>
                </p:nvSpPr>
                <p:spPr>
                  <a:xfrm>
                    <a:off x="2557135" y="3921769"/>
                    <a:ext cx="1931203" cy="701480"/>
                  </a:xfrm>
                  <a:custGeom>
                    <a:avLst/>
                    <a:gdLst>
                      <a:gd name="connsiteX0" fmla="*/ 0 w 1931203"/>
                      <a:gd name="connsiteY0" fmla="*/ 115872 h 1158721"/>
                      <a:gd name="connsiteX1" fmla="*/ 115872 w 1931203"/>
                      <a:gd name="connsiteY1" fmla="*/ 0 h 1158721"/>
                      <a:gd name="connsiteX2" fmla="*/ 1815331 w 1931203"/>
                      <a:gd name="connsiteY2" fmla="*/ 0 h 1158721"/>
                      <a:gd name="connsiteX3" fmla="*/ 1931203 w 1931203"/>
                      <a:gd name="connsiteY3" fmla="*/ 115872 h 1158721"/>
                      <a:gd name="connsiteX4" fmla="*/ 1931203 w 1931203"/>
                      <a:gd name="connsiteY4" fmla="*/ 1042849 h 1158721"/>
                      <a:gd name="connsiteX5" fmla="*/ 1815331 w 1931203"/>
                      <a:gd name="connsiteY5" fmla="*/ 1158721 h 1158721"/>
                      <a:gd name="connsiteX6" fmla="*/ 115872 w 1931203"/>
                      <a:gd name="connsiteY6" fmla="*/ 1158721 h 1158721"/>
                      <a:gd name="connsiteX7" fmla="*/ 0 w 1931203"/>
                      <a:gd name="connsiteY7" fmla="*/ 1042849 h 1158721"/>
                      <a:gd name="connsiteX8" fmla="*/ 0 w 1931203"/>
                      <a:gd name="connsiteY8" fmla="*/ 115872 h 11587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31203" h="1158721">
                        <a:moveTo>
                          <a:pt x="0" y="115872"/>
                        </a:moveTo>
                        <a:cubicBezTo>
                          <a:pt x="0" y="51878"/>
                          <a:pt x="51878" y="0"/>
                          <a:pt x="115872" y="0"/>
                        </a:cubicBezTo>
                        <a:lnTo>
                          <a:pt x="1815331" y="0"/>
                        </a:lnTo>
                        <a:cubicBezTo>
                          <a:pt x="1879325" y="0"/>
                          <a:pt x="1931203" y="51878"/>
                          <a:pt x="1931203" y="115872"/>
                        </a:cubicBezTo>
                        <a:lnTo>
                          <a:pt x="1931203" y="1042849"/>
                        </a:lnTo>
                        <a:cubicBezTo>
                          <a:pt x="1931203" y="1106843"/>
                          <a:pt x="1879325" y="1158721"/>
                          <a:pt x="1815331" y="1158721"/>
                        </a:cubicBezTo>
                        <a:lnTo>
                          <a:pt x="115872" y="1158721"/>
                        </a:lnTo>
                        <a:cubicBezTo>
                          <a:pt x="51878" y="1158721"/>
                          <a:pt x="0" y="1106843"/>
                          <a:pt x="0" y="1042849"/>
                        </a:cubicBezTo>
                        <a:lnTo>
                          <a:pt x="0" y="115872"/>
                        </a:lnTo>
                        <a:close/>
                      </a:path>
                    </a:pathLst>
                  </a:custGeom>
                </p:spPr>
                <p:style>
                  <a:lnRef idx="2">
                    <a:schemeClr val="dk2">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2">
                      <a:hueOff val="0"/>
                      <a:satOff val="0"/>
                      <a:lumOff val="0"/>
                      <a:alphaOff val="0"/>
                    </a:schemeClr>
                  </a:fontRef>
                </p:style>
                <p:txBody>
                  <a:bodyPr spcFirstLastPara="0" vert="horz" wrap="square" lIns="79658" tIns="79658" rIns="79658" bIns="79658" numCol="1" spcCol="1270" anchor="ctr" anchorCtr="0">
                    <a:noAutofit/>
                  </a:bodyPr>
                  <a:lstStyle/>
                  <a:p>
                    <a:pPr lvl="0" algn="ctr" defTabSz="533400">
                      <a:lnSpc>
                        <a:spcPct val="90000"/>
                      </a:lnSpc>
                      <a:spcBef>
                        <a:spcPct val="0"/>
                      </a:spcBef>
                      <a:spcAft>
                        <a:spcPct val="35000"/>
                      </a:spcAft>
                    </a:pPr>
                    <a:r>
                      <a:rPr lang="en-US" sz="1200" kern="1200" dirty="0" smtClean="0"/>
                      <a:t>Copywriter works on concepts/integrations/ creative pitches</a:t>
                    </a:r>
                    <a:endParaRPr lang="en-IN" sz="1200" kern="1200" dirty="0"/>
                  </a:p>
                </p:txBody>
              </p:sp>
              <p:sp>
                <p:nvSpPr>
                  <p:cNvPr id="31" name="Left Arrow 30"/>
                  <p:cNvSpPr/>
                  <p:nvPr/>
                </p:nvSpPr>
                <p:spPr>
                  <a:xfrm rot="5400000">
                    <a:off x="5715630" y="2753534"/>
                    <a:ext cx="538607" cy="471772"/>
                  </a:xfrm>
                  <a:prstGeom prst="leftArrow">
                    <a:avLst/>
                  </a:prstGeom>
                  <a:solidFill>
                    <a:srgbClr val="92D050"/>
                  </a:solidFill>
                </p:spPr>
                <p:style>
                  <a:lnRef idx="0">
                    <a:schemeClr val="dk2">
                      <a:tint val="60000"/>
                      <a:hueOff val="0"/>
                      <a:satOff val="0"/>
                      <a:lumOff val="0"/>
                      <a:alphaOff val="0"/>
                    </a:schemeClr>
                  </a:lnRef>
                  <a:fillRef idx="1">
                    <a:schemeClr val="dk2">
                      <a:tint val="60000"/>
                      <a:hueOff val="0"/>
                      <a:satOff val="0"/>
                      <a:lumOff val="0"/>
                      <a:alphaOff val="0"/>
                    </a:schemeClr>
                  </a:fillRef>
                  <a:effectRef idx="0">
                    <a:schemeClr val="dk2">
                      <a:tint val="60000"/>
                      <a:hueOff val="0"/>
                      <a:satOff val="0"/>
                      <a:lumOff val="0"/>
                      <a:alphaOff val="0"/>
                    </a:schemeClr>
                  </a:effectRef>
                  <a:fontRef idx="minor">
                    <a:schemeClr val="dk2">
                      <a:hueOff val="0"/>
                      <a:satOff val="0"/>
                      <a:lumOff val="0"/>
                      <a:alphaOff val="0"/>
                    </a:schemeClr>
                  </a:fontRef>
                </p:style>
              </p:sp>
              <p:sp>
                <p:nvSpPr>
                  <p:cNvPr id="32" name="Freeform 31"/>
                  <p:cNvSpPr/>
                  <p:nvPr/>
                </p:nvSpPr>
                <p:spPr>
                  <a:xfrm>
                    <a:off x="2581465" y="4996299"/>
                    <a:ext cx="1931203" cy="807555"/>
                  </a:xfrm>
                  <a:custGeom>
                    <a:avLst/>
                    <a:gdLst>
                      <a:gd name="connsiteX0" fmla="*/ 0 w 1931203"/>
                      <a:gd name="connsiteY0" fmla="*/ 115872 h 1158721"/>
                      <a:gd name="connsiteX1" fmla="*/ 115872 w 1931203"/>
                      <a:gd name="connsiteY1" fmla="*/ 0 h 1158721"/>
                      <a:gd name="connsiteX2" fmla="*/ 1815331 w 1931203"/>
                      <a:gd name="connsiteY2" fmla="*/ 0 h 1158721"/>
                      <a:gd name="connsiteX3" fmla="*/ 1931203 w 1931203"/>
                      <a:gd name="connsiteY3" fmla="*/ 115872 h 1158721"/>
                      <a:gd name="connsiteX4" fmla="*/ 1931203 w 1931203"/>
                      <a:gd name="connsiteY4" fmla="*/ 1042849 h 1158721"/>
                      <a:gd name="connsiteX5" fmla="*/ 1815331 w 1931203"/>
                      <a:gd name="connsiteY5" fmla="*/ 1158721 h 1158721"/>
                      <a:gd name="connsiteX6" fmla="*/ 115872 w 1931203"/>
                      <a:gd name="connsiteY6" fmla="*/ 1158721 h 1158721"/>
                      <a:gd name="connsiteX7" fmla="*/ 0 w 1931203"/>
                      <a:gd name="connsiteY7" fmla="*/ 1042849 h 1158721"/>
                      <a:gd name="connsiteX8" fmla="*/ 0 w 1931203"/>
                      <a:gd name="connsiteY8" fmla="*/ 115872 h 11587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31203" h="1158721">
                        <a:moveTo>
                          <a:pt x="0" y="115872"/>
                        </a:moveTo>
                        <a:cubicBezTo>
                          <a:pt x="0" y="51878"/>
                          <a:pt x="51878" y="0"/>
                          <a:pt x="115872" y="0"/>
                        </a:cubicBezTo>
                        <a:lnTo>
                          <a:pt x="1815331" y="0"/>
                        </a:lnTo>
                        <a:cubicBezTo>
                          <a:pt x="1879325" y="0"/>
                          <a:pt x="1931203" y="51878"/>
                          <a:pt x="1931203" y="115872"/>
                        </a:cubicBezTo>
                        <a:lnTo>
                          <a:pt x="1931203" y="1042849"/>
                        </a:lnTo>
                        <a:cubicBezTo>
                          <a:pt x="1931203" y="1106843"/>
                          <a:pt x="1879325" y="1158721"/>
                          <a:pt x="1815331" y="1158721"/>
                        </a:cubicBezTo>
                        <a:lnTo>
                          <a:pt x="115872" y="1158721"/>
                        </a:lnTo>
                        <a:cubicBezTo>
                          <a:pt x="51878" y="1158721"/>
                          <a:pt x="0" y="1106843"/>
                          <a:pt x="0" y="1042849"/>
                        </a:cubicBezTo>
                        <a:lnTo>
                          <a:pt x="0" y="115872"/>
                        </a:lnTo>
                        <a:close/>
                      </a:path>
                    </a:pathLst>
                  </a:custGeom>
                </p:spPr>
                <p:style>
                  <a:lnRef idx="2">
                    <a:schemeClr val="dk2">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2">
                      <a:hueOff val="0"/>
                      <a:satOff val="0"/>
                      <a:lumOff val="0"/>
                      <a:alphaOff val="0"/>
                    </a:schemeClr>
                  </a:fontRef>
                </p:style>
                <p:txBody>
                  <a:bodyPr spcFirstLastPara="0" vert="horz" wrap="square" lIns="79658" tIns="79658" rIns="79658" bIns="79658" numCol="1" spcCol="1270" anchor="ctr" anchorCtr="0">
                    <a:noAutofit/>
                  </a:bodyPr>
                  <a:lstStyle/>
                  <a:p>
                    <a:pPr lvl="0" algn="ctr" defTabSz="533400">
                      <a:lnSpc>
                        <a:spcPct val="90000"/>
                      </a:lnSpc>
                      <a:spcBef>
                        <a:spcPct val="0"/>
                      </a:spcBef>
                      <a:spcAft>
                        <a:spcPct val="35000"/>
                      </a:spcAft>
                    </a:pPr>
                    <a:r>
                      <a:rPr lang="en-US" sz="1200" kern="1200" dirty="0" smtClean="0"/>
                      <a:t>Concept is sent for approval from PH/ RPH/NPH (If policy requires)</a:t>
                    </a:r>
                    <a:endParaRPr lang="en-IN" sz="1200" kern="1200" dirty="0"/>
                  </a:p>
                </p:txBody>
              </p:sp>
              <p:sp>
                <p:nvSpPr>
                  <p:cNvPr id="35" name="Rectangle 34"/>
                  <p:cNvSpPr/>
                  <p:nvPr/>
                </p:nvSpPr>
                <p:spPr>
                  <a:xfrm>
                    <a:off x="5521948" y="2079716"/>
                    <a:ext cx="2561785" cy="173808"/>
                  </a:xfrm>
                  <a:prstGeom prst="rect">
                    <a:avLst/>
                  </a:prstGeom>
                </p:spPr>
                <p:style>
                  <a:lnRef idx="0">
                    <a:schemeClr val="dk2">
                      <a:tint val="60000"/>
                      <a:hueOff val="0"/>
                      <a:satOff val="0"/>
                      <a:lumOff val="0"/>
                      <a:alphaOff val="0"/>
                    </a:schemeClr>
                  </a:lnRef>
                  <a:fillRef idx="1">
                    <a:schemeClr val="dk2">
                      <a:tint val="60000"/>
                      <a:hueOff val="0"/>
                      <a:satOff val="0"/>
                      <a:lumOff val="0"/>
                      <a:alphaOff val="0"/>
                    </a:schemeClr>
                  </a:fillRef>
                  <a:effectRef idx="0">
                    <a:schemeClr val="dk2">
                      <a:tint val="60000"/>
                      <a:hueOff val="0"/>
                      <a:satOff val="0"/>
                      <a:lumOff val="0"/>
                      <a:alphaOff val="0"/>
                    </a:schemeClr>
                  </a:effectRef>
                  <a:fontRef idx="minor">
                    <a:schemeClr val="dk2">
                      <a:hueOff val="0"/>
                      <a:satOff val="0"/>
                      <a:lumOff val="0"/>
                      <a:alphaOff val="0"/>
                    </a:schemeClr>
                  </a:fontRef>
                </p:style>
              </p:sp>
              <p:sp>
                <p:nvSpPr>
                  <p:cNvPr id="38" name="Freeform 37"/>
                  <p:cNvSpPr/>
                  <p:nvPr/>
                </p:nvSpPr>
                <p:spPr>
                  <a:xfrm>
                    <a:off x="5019332" y="1756850"/>
                    <a:ext cx="1931203" cy="963267"/>
                  </a:xfrm>
                  <a:custGeom>
                    <a:avLst/>
                    <a:gdLst>
                      <a:gd name="connsiteX0" fmla="*/ 0 w 1931203"/>
                      <a:gd name="connsiteY0" fmla="*/ 115872 h 1158721"/>
                      <a:gd name="connsiteX1" fmla="*/ 115872 w 1931203"/>
                      <a:gd name="connsiteY1" fmla="*/ 0 h 1158721"/>
                      <a:gd name="connsiteX2" fmla="*/ 1815331 w 1931203"/>
                      <a:gd name="connsiteY2" fmla="*/ 0 h 1158721"/>
                      <a:gd name="connsiteX3" fmla="*/ 1931203 w 1931203"/>
                      <a:gd name="connsiteY3" fmla="*/ 115872 h 1158721"/>
                      <a:gd name="connsiteX4" fmla="*/ 1931203 w 1931203"/>
                      <a:gd name="connsiteY4" fmla="*/ 1042849 h 1158721"/>
                      <a:gd name="connsiteX5" fmla="*/ 1815331 w 1931203"/>
                      <a:gd name="connsiteY5" fmla="*/ 1158721 h 1158721"/>
                      <a:gd name="connsiteX6" fmla="*/ 115872 w 1931203"/>
                      <a:gd name="connsiteY6" fmla="*/ 1158721 h 1158721"/>
                      <a:gd name="connsiteX7" fmla="*/ 0 w 1931203"/>
                      <a:gd name="connsiteY7" fmla="*/ 1042849 h 1158721"/>
                      <a:gd name="connsiteX8" fmla="*/ 0 w 1931203"/>
                      <a:gd name="connsiteY8" fmla="*/ 115872 h 11587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31203" h="1158721">
                        <a:moveTo>
                          <a:pt x="0" y="115872"/>
                        </a:moveTo>
                        <a:cubicBezTo>
                          <a:pt x="0" y="51878"/>
                          <a:pt x="51878" y="0"/>
                          <a:pt x="115872" y="0"/>
                        </a:cubicBezTo>
                        <a:lnTo>
                          <a:pt x="1815331" y="0"/>
                        </a:lnTo>
                        <a:cubicBezTo>
                          <a:pt x="1879325" y="0"/>
                          <a:pt x="1931203" y="51878"/>
                          <a:pt x="1931203" y="115872"/>
                        </a:cubicBezTo>
                        <a:lnTo>
                          <a:pt x="1931203" y="1042849"/>
                        </a:lnTo>
                        <a:cubicBezTo>
                          <a:pt x="1931203" y="1106843"/>
                          <a:pt x="1879325" y="1158721"/>
                          <a:pt x="1815331" y="1158721"/>
                        </a:cubicBezTo>
                        <a:lnTo>
                          <a:pt x="115872" y="1158721"/>
                        </a:lnTo>
                        <a:cubicBezTo>
                          <a:pt x="51878" y="1158721"/>
                          <a:pt x="0" y="1106843"/>
                          <a:pt x="0" y="1042849"/>
                        </a:cubicBezTo>
                        <a:lnTo>
                          <a:pt x="0" y="115872"/>
                        </a:lnTo>
                        <a:close/>
                      </a:path>
                    </a:pathLst>
                  </a:custGeom>
                </p:spPr>
                <p:style>
                  <a:lnRef idx="2">
                    <a:schemeClr val="dk2">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2">
                      <a:hueOff val="0"/>
                      <a:satOff val="0"/>
                      <a:lumOff val="0"/>
                      <a:alphaOff val="0"/>
                    </a:schemeClr>
                  </a:fontRef>
                </p:style>
                <p:txBody>
                  <a:bodyPr spcFirstLastPara="0" vert="horz" wrap="square" lIns="79658" tIns="79658" rIns="79658" bIns="79658" numCol="1" spcCol="1270" anchor="ctr" anchorCtr="0">
                    <a:noAutofit/>
                  </a:bodyPr>
                  <a:lstStyle/>
                  <a:p>
                    <a:pPr lvl="0" algn="ctr" defTabSz="533400">
                      <a:lnSpc>
                        <a:spcPct val="90000"/>
                      </a:lnSpc>
                      <a:spcBef>
                        <a:spcPct val="0"/>
                      </a:spcBef>
                      <a:spcAft>
                        <a:spcPct val="35000"/>
                      </a:spcAft>
                    </a:pPr>
                    <a:r>
                      <a:rPr lang="en-US" sz="1200" kern="1200" dirty="0" smtClean="0"/>
                      <a:t>If scratches are required, scripts for the same are sent to promo producer </a:t>
                    </a:r>
                    <a:endParaRPr lang="en-IN" sz="1200" kern="1200" dirty="0"/>
                  </a:p>
                </p:txBody>
              </p:sp>
              <p:sp>
                <p:nvSpPr>
                  <p:cNvPr id="40" name="Freeform 39"/>
                  <p:cNvSpPr/>
                  <p:nvPr/>
                </p:nvSpPr>
                <p:spPr>
                  <a:xfrm>
                    <a:off x="7678447" y="1756850"/>
                    <a:ext cx="1931203" cy="894023"/>
                  </a:xfrm>
                  <a:custGeom>
                    <a:avLst/>
                    <a:gdLst>
                      <a:gd name="connsiteX0" fmla="*/ 0 w 1931203"/>
                      <a:gd name="connsiteY0" fmla="*/ 115872 h 1158721"/>
                      <a:gd name="connsiteX1" fmla="*/ 115872 w 1931203"/>
                      <a:gd name="connsiteY1" fmla="*/ 0 h 1158721"/>
                      <a:gd name="connsiteX2" fmla="*/ 1815331 w 1931203"/>
                      <a:gd name="connsiteY2" fmla="*/ 0 h 1158721"/>
                      <a:gd name="connsiteX3" fmla="*/ 1931203 w 1931203"/>
                      <a:gd name="connsiteY3" fmla="*/ 115872 h 1158721"/>
                      <a:gd name="connsiteX4" fmla="*/ 1931203 w 1931203"/>
                      <a:gd name="connsiteY4" fmla="*/ 1042849 h 1158721"/>
                      <a:gd name="connsiteX5" fmla="*/ 1815331 w 1931203"/>
                      <a:gd name="connsiteY5" fmla="*/ 1158721 h 1158721"/>
                      <a:gd name="connsiteX6" fmla="*/ 115872 w 1931203"/>
                      <a:gd name="connsiteY6" fmla="*/ 1158721 h 1158721"/>
                      <a:gd name="connsiteX7" fmla="*/ 0 w 1931203"/>
                      <a:gd name="connsiteY7" fmla="*/ 1042849 h 1158721"/>
                      <a:gd name="connsiteX8" fmla="*/ 0 w 1931203"/>
                      <a:gd name="connsiteY8" fmla="*/ 115872 h 11587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31203" h="1158721">
                        <a:moveTo>
                          <a:pt x="0" y="115872"/>
                        </a:moveTo>
                        <a:cubicBezTo>
                          <a:pt x="0" y="51878"/>
                          <a:pt x="51878" y="0"/>
                          <a:pt x="115872" y="0"/>
                        </a:cubicBezTo>
                        <a:lnTo>
                          <a:pt x="1815331" y="0"/>
                        </a:lnTo>
                        <a:cubicBezTo>
                          <a:pt x="1879325" y="0"/>
                          <a:pt x="1931203" y="51878"/>
                          <a:pt x="1931203" y="115872"/>
                        </a:cubicBezTo>
                        <a:lnTo>
                          <a:pt x="1931203" y="1042849"/>
                        </a:lnTo>
                        <a:cubicBezTo>
                          <a:pt x="1931203" y="1106843"/>
                          <a:pt x="1879325" y="1158721"/>
                          <a:pt x="1815331" y="1158721"/>
                        </a:cubicBezTo>
                        <a:lnTo>
                          <a:pt x="115872" y="1158721"/>
                        </a:lnTo>
                        <a:cubicBezTo>
                          <a:pt x="51878" y="1158721"/>
                          <a:pt x="0" y="1106843"/>
                          <a:pt x="0" y="1042849"/>
                        </a:cubicBezTo>
                        <a:lnTo>
                          <a:pt x="0" y="115872"/>
                        </a:lnTo>
                        <a:close/>
                      </a:path>
                    </a:pathLst>
                  </a:custGeom>
                </p:spPr>
                <p:style>
                  <a:lnRef idx="2">
                    <a:schemeClr val="dk2">
                      <a:shade val="80000"/>
                      <a:hueOff val="0"/>
                      <a:satOff val="0"/>
                      <a:lumOff val="0"/>
                      <a:alphaOff val="0"/>
                    </a:schemeClr>
                  </a:lnRef>
                  <a:fillRef idx="1">
                    <a:schemeClr val="lt1">
                      <a:hueOff val="0"/>
                      <a:satOff val="0"/>
                      <a:lumOff val="0"/>
                      <a:alphaOff val="0"/>
                    </a:schemeClr>
                  </a:fillRef>
                  <a:effectRef idx="0">
                    <a:schemeClr val="lt1">
                      <a:hueOff val="0"/>
                      <a:satOff val="0"/>
                      <a:lumOff val="0"/>
                      <a:alphaOff val="0"/>
                    </a:schemeClr>
                  </a:effectRef>
                  <a:fontRef idx="minor">
                    <a:schemeClr val="dk2">
                      <a:hueOff val="0"/>
                      <a:satOff val="0"/>
                      <a:lumOff val="0"/>
                      <a:alphaOff val="0"/>
                    </a:schemeClr>
                  </a:fontRef>
                </p:style>
                <p:txBody>
                  <a:bodyPr spcFirstLastPara="0" vert="horz" wrap="square" lIns="79658" tIns="79658" rIns="79658" bIns="79658" numCol="1" spcCol="1270" anchor="ctr" anchorCtr="0">
                    <a:noAutofit/>
                  </a:bodyPr>
                  <a:lstStyle/>
                  <a:p>
                    <a:pPr lvl="0" algn="ctr" defTabSz="533400">
                      <a:lnSpc>
                        <a:spcPct val="90000"/>
                      </a:lnSpc>
                      <a:spcBef>
                        <a:spcPct val="0"/>
                      </a:spcBef>
                      <a:spcAft>
                        <a:spcPct val="35000"/>
                      </a:spcAft>
                    </a:pPr>
                    <a:r>
                      <a:rPr lang="en-US" sz="1200" kern="1200" dirty="0" smtClean="0"/>
                      <a:t>Concept/integration/pitch is shared with sales person</a:t>
                    </a:r>
                    <a:endParaRPr lang="en-IN" sz="1200" kern="1200" dirty="0"/>
                  </a:p>
                </p:txBody>
              </p:sp>
            </p:grpSp>
            <p:sp>
              <p:nvSpPr>
                <p:cNvPr id="63" name="Right Arrow 62"/>
                <p:cNvSpPr/>
                <p:nvPr/>
              </p:nvSpPr>
              <p:spPr>
                <a:xfrm rot="5400000">
                  <a:off x="7263598" y="3688404"/>
                  <a:ext cx="1009709" cy="421214"/>
                </a:xfrm>
                <a:prstGeom prst="rightArrow">
                  <a:avLst/>
                </a:prstGeom>
                <a:solidFill>
                  <a:srgbClr val="92D050"/>
                </a:solidFill>
              </p:spPr>
              <p:style>
                <a:lnRef idx="0">
                  <a:schemeClr val="dk2">
                    <a:tint val="60000"/>
                    <a:hueOff val="0"/>
                    <a:satOff val="0"/>
                    <a:lumOff val="0"/>
                    <a:alphaOff val="0"/>
                  </a:schemeClr>
                </a:lnRef>
                <a:fillRef idx="1">
                  <a:schemeClr val="dk2">
                    <a:tint val="60000"/>
                    <a:hueOff val="0"/>
                    <a:satOff val="0"/>
                    <a:lumOff val="0"/>
                    <a:alphaOff val="0"/>
                  </a:schemeClr>
                </a:fillRef>
                <a:effectRef idx="0">
                  <a:schemeClr val="dk2">
                    <a:tint val="60000"/>
                    <a:hueOff val="0"/>
                    <a:satOff val="0"/>
                    <a:lumOff val="0"/>
                    <a:alphaOff val="0"/>
                  </a:schemeClr>
                </a:effectRef>
                <a:fontRef idx="minor">
                  <a:schemeClr val="dk2">
                    <a:hueOff val="0"/>
                    <a:satOff val="0"/>
                    <a:lumOff val="0"/>
                    <a:alphaOff val="0"/>
                  </a:schemeClr>
                </a:fontRef>
              </p:style>
            </p:sp>
            <p:sp>
              <p:nvSpPr>
                <p:cNvPr id="45" name="Flowchart: Decision 44"/>
                <p:cNvSpPr/>
                <p:nvPr/>
              </p:nvSpPr>
              <p:spPr>
                <a:xfrm>
                  <a:off x="6762044" y="2888330"/>
                  <a:ext cx="2005932" cy="1081583"/>
                </a:xfrm>
                <a:prstGeom prst="flowChartDecision">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IN" sz="1200" dirty="0" smtClean="0"/>
                    <a:t>Concepts/ Ideas accepted by client?</a:t>
                  </a:r>
                  <a:endParaRPr lang="en-IN" sz="1200" dirty="0"/>
                </a:p>
              </p:txBody>
            </p:sp>
            <p:sp>
              <p:nvSpPr>
                <p:cNvPr id="65" name="Freeform 64"/>
                <p:cNvSpPr/>
                <p:nvPr/>
              </p:nvSpPr>
              <p:spPr>
                <a:xfrm>
                  <a:off x="6799409" y="5512608"/>
                  <a:ext cx="1931203" cy="850506"/>
                </a:xfrm>
                <a:custGeom>
                  <a:avLst/>
                  <a:gdLst>
                    <a:gd name="connsiteX0" fmla="*/ 0 w 2379103"/>
                    <a:gd name="connsiteY0" fmla="*/ 142746 h 1427462"/>
                    <a:gd name="connsiteX1" fmla="*/ 142746 w 2379103"/>
                    <a:gd name="connsiteY1" fmla="*/ 0 h 1427462"/>
                    <a:gd name="connsiteX2" fmla="*/ 2236357 w 2379103"/>
                    <a:gd name="connsiteY2" fmla="*/ 0 h 1427462"/>
                    <a:gd name="connsiteX3" fmla="*/ 2379103 w 2379103"/>
                    <a:gd name="connsiteY3" fmla="*/ 142746 h 1427462"/>
                    <a:gd name="connsiteX4" fmla="*/ 2379103 w 2379103"/>
                    <a:gd name="connsiteY4" fmla="*/ 1284716 h 1427462"/>
                    <a:gd name="connsiteX5" fmla="*/ 2236357 w 2379103"/>
                    <a:gd name="connsiteY5" fmla="*/ 1427462 h 1427462"/>
                    <a:gd name="connsiteX6" fmla="*/ 142746 w 2379103"/>
                    <a:gd name="connsiteY6" fmla="*/ 1427462 h 1427462"/>
                    <a:gd name="connsiteX7" fmla="*/ 0 w 2379103"/>
                    <a:gd name="connsiteY7" fmla="*/ 1284716 h 1427462"/>
                    <a:gd name="connsiteX8" fmla="*/ 0 w 2379103"/>
                    <a:gd name="connsiteY8" fmla="*/ 142746 h 142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79103" h="1427462">
                      <a:moveTo>
                        <a:pt x="0" y="142746"/>
                      </a:moveTo>
                      <a:cubicBezTo>
                        <a:pt x="0" y="63910"/>
                        <a:pt x="63910" y="0"/>
                        <a:pt x="142746" y="0"/>
                      </a:cubicBezTo>
                      <a:lnTo>
                        <a:pt x="2236357" y="0"/>
                      </a:lnTo>
                      <a:cubicBezTo>
                        <a:pt x="2315193" y="0"/>
                        <a:pt x="2379103" y="63910"/>
                        <a:pt x="2379103" y="142746"/>
                      </a:cubicBezTo>
                      <a:lnTo>
                        <a:pt x="2379103" y="1284716"/>
                      </a:lnTo>
                      <a:cubicBezTo>
                        <a:pt x="2379103" y="1363552"/>
                        <a:pt x="2315193" y="1427462"/>
                        <a:pt x="2236357" y="1427462"/>
                      </a:cubicBezTo>
                      <a:lnTo>
                        <a:pt x="142746" y="1427462"/>
                      </a:lnTo>
                      <a:cubicBezTo>
                        <a:pt x="63910" y="1427462"/>
                        <a:pt x="0" y="1363552"/>
                        <a:pt x="0" y="1284716"/>
                      </a:cubicBezTo>
                      <a:lnTo>
                        <a:pt x="0" y="142746"/>
                      </a:lnTo>
                      <a:close/>
                    </a:path>
                  </a:pathLst>
                </a:custGeom>
              </p:spPr>
              <p:style>
                <a:lnRef idx="3">
                  <a:schemeClr val="dk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txBody>
                <a:bodyPr spcFirstLastPara="0" vert="horz" wrap="square" lIns="110389" tIns="110389" rIns="110389" bIns="110389" numCol="1" spcCol="1270" anchor="ctr" anchorCtr="0">
                  <a:noAutofit/>
                </a:bodyPr>
                <a:lstStyle/>
                <a:p>
                  <a:pPr lvl="0" algn="ctr" defTabSz="800100">
                    <a:lnSpc>
                      <a:spcPct val="90000"/>
                    </a:lnSpc>
                    <a:spcBef>
                      <a:spcPct val="0"/>
                    </a:spcBef>
                    <a:spcAft>
                      <a:spcPct val="35000"/>
                    </a:spcAft>
                  </a:pPr>
                  <a:r>
                    <a:rPr lang="en-US" sz="1200" kern="1200" dirty="0" smtClean="0"/>
                    <a:t>Concepts are sent to Programming team for execution</a:t>
                  </a:r>
                  <a:endParaRPr lang="en-IN" sz="1200" kern="1200" dirty="0"/>
                </a:p>
              </p:txBody>
            </p:sp>
          </p:grpSp>
          <p:sp>
            <p:nvSpPr>
              <p:cNvPr id="67" name="TextBox 66"/>
              <p:cNvSpPr txBox="1"/>
              <p:nvPr/>
            </p:nvSpPr>
            <p:spPr>
              <a:xfrm>
                <a:off x="7589596" y="3073743"/>
                <a:ext cx="561253" cy="289317"/>
              </a:xfrm>
              <a:prstGeom prst="rect">
                <a:avLst/>
              </a:prstGeom>
              <a:noFill/>
            </p:spPr>
            <p:txBody>
              <a:bodyPr wrap="square" rtlCol="0">
                <a:spAutoFit/>
              </a:bodyPr>
              <a:lstStyle/>
              <a:p>
                <a:r>
                  <a:rPr lang="en-IN" sz="1600" b="1" dirty="0" smtClean="0"/>
                  <a:t>NO</a:t>
                </a:r>
              </a:p>
            </p:txBody>
          </p:sp>
          <p:sp>
            <p:nvSpPr>
              <p:cNvPr id="68" name="TextBox 67"/>
              <p:cNvSpPr txBox="1"/>
              <p:nvPr/>
            </p:nvSpPr>
            <p:spPr>
              <a:xfrm>
                <a:off x="4072461" y="2953268"/>
                <a:ext cx="738036" cy="315618"/>
              </a:xfrm>
              <a:prstGeom prst="rect">
                <a:avLst/>
              </a:prstGeom>
              <a:noFill/>
            </p:spPr>
            <p:txBody>
              <a:bodyPr wrap="square" rtlCol="0">
                <a:spAutoFit/>
              </a:bodyPr>
              <a:lstStyle/>
              <a:p>
                <a:r>
                  <a:rPr lang="en-IN" b="1" dirty="0" smtClean="0"/>
                  <a:t>YES</a:t>
                </a:r>
              </a:p>
            </p:txBody>
          </p:sp>
          <p:sp>
            <p:nvSpPr>
              <p:cNvPr id="69" name="TextBox 68"/>
              <p:cNvSpPr txBox="1"/>
              <p:nvPr/>
            </p:nvSpPr>
            <p:spPr>
              <a:xfrm>
                <a:off x="4093921" y="4792931"/>
                <a:ext cx="738036" cy="315618"/>
              </a:xfrm>
              <a:prstGeom prst="rect">
                <a:avLst/>
              </a:prstGeom>
              <a:noFill/>
            </p:spPr>
            <p:txBody>
              <a:bodyPr wrap="square" rtlCol="0">
                <a:spAutoFit/>
              </a:bodyPr>
              <a:lstStyle/>
              <a:p>
                <a:r>
                  <a:rPr lang="en-IN" b="1" dirty="0" smtClean="0"/>
                  <a:t>YES</a:t>
                </a:r>
              </a:p>
            </p:txBody>
          </p:sp>
          <p:sp>
            <p:nvSpPr>
              <p:cNvPr id="70" name="TextBox 69"/>
              <p:cNvSpPr txBox="1"/>
              <p:nvPr/>
            </p:nvSpPr>
            <p:spPr>
              <a:xfrm>
                <a:off x="4855743" y="5314894"/>
                <a:ext cx="561253" cy="289317"/>
              </a:xfrm>
              <a:prstGeom prst="rect">
                <a:avLst/>
              </a:prstGeom>
              <a:noFill/>
            </p:spPr>
            <p:txBody>
              <a:bodyPr wrap="square" rtlCol="0">
                <a:spAutoFit/>
              </a:bodyPr>
              <a:lstStyle/>
              <a:p>
                <a:r>
                  <a:rPr lang="en-IN" sz="1600" b="1" dirty="0" smtClean="0"/>
                  <a:t>NO</a:t>
                </a:r>
              </a:p>
            </p:txBody>
          </p:sp>
          <p:sp>
            <p:nvSpPr>
              <p:cNvPr id="74" name="Down Arrow 73"/>
              <p:cNvSpPr/>
              <p:nvPr/>
            </p:nvSpPr>
            <p:spPr>
              <a:xfrm flipV="1">
                <a:off x="5248157" y="2152877"/>
                <a:ext cx="353969" cy="1691989"/>
              </a:xfrm>
              <a:prstGeom prst="downArrow">
                <a:avLst/>
              </a:prstGeom>
              <a:solidFill>
                <a:srgbClr val="C00000"/>
              </a:solidFill>
              <a:ln>
                <a:solidFill>
                  <a:schemeClr val="bg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76" name="TextBox 75"/>
              <p:cNvSpPr txBox="1"/>
              <p:nvPr/>
            </p:nvSpPr>
            <p:spPr>
              <a:xfrm>
                <a:off x="5047365" y="3323635"/>
                <a:ext cx="561253" cy="289317"/>
              </a:xfrm>
              <a:prstGeom prst="rect">
                <a:avLst/>
              </a:prstGeom>
              <a:noFill/>
            </p:spPr>
            <p:txBody>
              <a:bodyPr wrap="square" rtlCol="0">
                <a:spAutoFit/>
              </a:bodyPr>
              <a:lstStyle/>
              <a:p>
                <a:r>
                  <a:rPr lang="en-IN" sz="1600" b="1" dirty="0" smtClean="0"/>
                  <a:t>NO</a:t>
                </a:r>
              </a:p>
            </p:txBody>
          </p:sp>
          <p:sp>
            <p:nvSpPr>
              <p:cNvPr id="77" name="TextBox 76"/>
              <p:cNvSpPr txBox="1"/>
              <p:nvPr/>
            </p:nvSpPr>
            <p:spPr>
              <a:xfrm>
                <a:off x="6884054" y="3882150"/>
                <a:ext cx="738036" cy="315618"/>
              </a:xfrm>
              <a:prstGeom prst="rect">
                <a:avLst/>
              </a:prstGeom>
              <a:noFill/>
            </p:spPr>
            <p:txBody>
              <a:bodyPr wrap="square" rtlCol="0">
                <a:spAutoFit/>
              </a:bodyPr>
              <a:lstStyle/>
              <a:p>
                <a:r>
                  <a:rPr lang="en-IN" b="1" dirty="0" smtClean="0"/>
                  <a:t>YES</a:t>
                </a:r>
              </a:p>
            </p:txBody>
          </p:sp>
          <p:sp>
            <p:nvSpPr>
              <p:cNvPr id="78" name="Down Arrow 77"/>
              <p:cNvSpPr/>
              <p:nvPr/>
            </p:nvSpPr>
            <p:spPr>
              <a:xfrm rot="16200000" flipV="1">
                <a:off x="4969638" y="-2066870"/>
                <a:ext cx="268615" cy="6632179"/>
              </a:xfrm>
              <a:prstGeom prst="downArrow">
                <a:avLst/>
              </a:prstGeom>
              <a:solidFill>
                <a:srgbClr val="C00000"/>
              </a:solidFill>
              <a:ln>
                <a:solidFill>
                  <a:schemeClr val="bg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79" name="Down Arrow 78"/>
              <p:cNvSpPr/>
              <p:nvPr/>
            </p:nvSpPr>
            <p:spPr>
              <a:xfrm flipV="1">
                <a:off x="8236213" y="1141555"/>
                <a:ext cx="353969" cy="2338624"/>
              </a:xfrm>
              <a:prstGeom prst="downArrow">
                <a:avLst/>
              </a:prstGeom>
              <a:solidFill>
                <a:srgbClr val="C00000"/>
              </a:solidFill>
              <a:ln>
                <a:solidFill>
                  <a:schemeClr val="bg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80" name="Down Arrow 79"/>
              <p:cNvSpPr/>
              <p:nvPr/>
            </p:nvSpPr>
            <p:spPr>
              <a:xfrm rot="5400000" flipV="1">
                <a:off x="7885306" y="3043448"/>
                <a:ext cx="353969" cy="716756"/>
              </a:xfrm>
              <a:prstGeom prst="downArrow">
                <a:avLst/>
              </a:prstGeom>
              <a:solidFill>
                <a:srgbClr val="C00000"/>
              </a:solidFill>
              <a:ln>
                <a:solidFill>
                  <a:schemeClr val="bg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81" name="Down Arrow 80"/>
              <p:cNvSpPr/>
              <p:nvPr/>
            </p:nvSpPr>
            <p:spPr>
              <a:xfrm rot="10800000" flipV="1">
                <a:off x="1604747" y="1145668"/>
                <a:ext cx="353969" cy="470213"/>
              </a:xfrm>
              <a:prstGeom prst="downArrow">
                <a:avLst/>
              </a:prstGeom>
              <a:solidFill>
                <a:srgbClr val="C00000"/>
              </a:solidFill>
              <a:ln>
                <a:solidFill>
                  <a:schemeClr val="bg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grpSp>
        <p:sp>
          <p:nvSpPr>
            <p:cNvPr id="83" name="TextBox 82"/>
            <p:cNvSpPr txBox="1"/>
            <p:nvPr/>
          </p:nvSpPr>
          <p:spPr>
            <a:xfrm>
              <a:off x="255137" y="1874095"/>
              <a:ext cx="1197999" cy="400110"/>
            </a:xfrm>
            <a:prstGeom prst="rect">
              <a:avLst/>
            </a:prstGeom>
            <a:noFill/>
          </p:spPr>
          <p:txBody>
            <a:bodyPr wrap="square" rtlCol="0">
              <a:spAutoFit/>
            </a:bodyPr>
            <a:lstStyle/>
            <a:p>
              <a:pPr algn="ctr"/>
              <a:r>
                <a:rPr lang="en-IN" sz="2000" b="1" dirty="0" smtClean="0"/>
                <a:t>START</a:t>
              </a:r>
            </a:p>
          </p:txBody>
        </p:sp>
        <p:sp>
          <p:nvSpPr>
            <p:cNvPr id="84" name="Right Arrow 83"/>
            <p:cNvSpPr/>
            <p:nvPr/>
          </p:nvSpPr>
          <p:spPr>
            <a:xfrm>
              <a:off x="1428699" y="1874095"/>
              <a:ext cx="515307" cy="427687"/>
            </a:xfrm>
            <a:prstGeom prst="rightArrow">
              <a:avLst/>
            </a:prstGeom>
          </p:spPr>
          <p:style>
            <a:lnRef idx="0">
              <a:schemeClr val="dk1">
                <a:tint val="60000"/>
                <a:hueOff val="0"/>
                <a:satOff val="0"/>
                <a:lumOff val="0"/>
                <a:alphaOff val="0"/>
              </a:schemeClr>
            </a:lnRef>
            <a:fillRef idx="1">
              <a:schemeClr val="dk1">
                <a:tint val="60000"/>
                <a:hueOff val="0"/>
                <a:satOff val="0"/>
                <a:lumOff val="0"/>
                <a:alphaOff val="0"/>
              </a:schemeClr>
            </a:fillRef>
            <a:effectRef idx="1">
              <a:schemeClr val="dk1">
                <a:tint val="60000"/>
                <a:hueOff val="0"/>
                <a:satOff val="0"/>
                <a:lumOff val="0"/>
                <a:alphaOff val="0"/>
              </a:schemeClr>
            </a:effectRef>
            <a:fontRef idx="minor">
              <a:schemeClr val="dk1">
                <a:hueOff val="0"/>
                <a:satOff val="0"/>
                <a:lumOff val="0"/>
                <a:alphaOff val="0"/>
              </a:schemeClr>
            </a:fontRef>
          </p:style>
        </p:sp>
        <p:sp>
          <p:nvSpPr>
            <p:cNvPr id="85" name="Down Arrow 84"/>
            <p:cNvSpPr/>
            <p:nvPr/>
          </p:nvSpPr>
          <p:spPr>
            <a:xfrm rot="5400000" flipV="1">
              <a:off x="9072003" y="5409454"/>
              <a:ext cx="353968" cy="1154803"/>
            </a:xfrm>
            <a:prstGeom prst="downArrow">
              <a:avLst/>
            </a:prstGeom>
            <a:solidFill>
              <a:schemeClr val="tx1">
                <a:lumMod val="75000"/>
              </a:schemeClr>
            </a:solidFill>
            <a:ln>
              <a:solidFill>
                <a:schemeClr val="bg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86" name="TextBox 85"/>
            <p:cNvSpPr txBox="1"/>
            <p:nvPr/>
          </p:nvSpPr>
          <p:spPr>
            <a:xfrm>
              <a:off x="9715523" y="5802561"/>
              <a:ext cx="1148095" cy="400110"/>
            </a:xfrm>
            <a:prstGeom prst="rect">
              <a:avLst/>
            </a:prstGeom>
            <a:noFill/>
          </p:spPr>
          <p:txBody>
            <a:bodyPr wrap="square" rtlCol="0">
              <a:spAutoFit/>
            </a:bodyPr>
            <a:lstStyle/>
            <a:p>
              <a:pPr algn="ctr"/>
              <a:r>
                <a:rPr lang="en-IN" sz="2000" b="1" dirty="0" smtClean="0"/>
                <a:t>STOP</a:t>
              </a:r>
            </a:p>
          </p:txBody>
        </p:sp>
      </p:grpSp>
    </p:spTree>
    <p:extLst>
      <p:ext uri="{BB962C8B-B14F-4D97-AF65-F5344CB8AC3E}">
        <p14:creationId xmlns:p14="http://schemas.microsoft.com/office/powerpoint/2010/main" val="1884883445"/>
      </p:ext>
    </p:extLst>
  </p:cSld>
  <p:clrMapOvr>
    <a:masterClrMapping/>
  </p:clrMapOvr>
  <p:transition spd="slow">
    <p:push dir="u"/>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6477"/>
            <a:ext cx="10515600" cy="776288"/>
          </a:xfrm>
        </p:spPr>
        <p:txBody>
          <a:bodyPr/>
          <a:lstStyle/>
          <a:p>
            <a:pPr algn="ctr"/>
            <a:r>
              <a:rPr lang="en-IN" dirty="0" smtClean="0"/>
              <a:t>CI Campaigns</a:t>
            </a:r>
            <a:endParaRPr lang="en-IN"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35470496"/>
              </p:ext>
            </p:extLst>
          </p:nvPr>
        </p:nvGraphicFramePr>
        <p:xfrm>
          <a:off x="701722" y="1364775"/>
          <a:ext cx="10939818" cy="519979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16286975"/>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90432" y="105470"/>
            <a:ext cx="9144000" cy="761738"/>
          </a:xfrm>
        </p:spPr>
        <p:txBody>
          <a:bodyPr>
            <a:normAutofit/>
          </a:bodyPr>
          <a:lstStyle/>
          <a:p>
            <a:pPr algn="ctr" eaLnBrk="1" fontAlgn="auto" hangingPunct="1">
              <a:spcAft>
                <a:spcPts val="0"/>
              </a:spcAft>
              <a:defRPr/>
            </a:pPr>
            <a:r>
              <a:rPr lang="en-US" sz="4400" dirty="0" smtClean="0"/>
              <a:t>BASIC BUCKET LIST</a:t>
            </a:r>
            <a:endParaRPr lang="en-IN" sz="4400" dirty="0"/>
          </a:p>
        </p:txBody>
      </p:sp>
      <p:graphicFrame>
        <p:nvGraphicFramePr>
          <p:cNvPr id="5" name="Diagram 4"/>
          <p:cNvGraphicFramePr/>
          <p:nvPr>
            <p:extLst>
              <p:ext uri="{D42A27DB-BD31-4B8C-83A1-F6EECF244321}">
                <p14:modId xmlns:p14="http://schemas.microsoft.com/office/powerpoint/2010/main" val="338492498"/>
              </p:ext>
            </p:extLst>
          </p:nvPr>
        </p:nvGraphicFramePr>
        <p:xfrm>
          <a:off x="760068" y="1372175"/>
          <a:ext cx="10850389" cy="50845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49075113"/>
      </p:ext>
    </p:extLst>
  </p:cSld>
  <p:clrMapOvr>
    <a:masterClrMapping/>
  </p:clrMapOvr>
  <p:transition spd="slow">
    <p:push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5400" dirty="0" smtClean="0"/>
              <a:t>Radio City </a:t>
            </a:r>
            <a:br>
              <a:rPr lang="en-US" sz="5400" dirty="0" smtClean="0"/>
            </a:br>
            <a:r>
              <a:rPr lang="en-US" sz="5400" dirty="0" smtClean="0"/>
              <a:t>National </a:t>
            </a:r>
            <a:r>
              <a:rPr lang="en-US" sz="5400" dirty="0" smtClean="0"/>
              <a:t>CI Policy</a:t>
            </a:r>
            <a:endParaRPr lang="en-US" sz="5400" dirty="0"/>
          </a:p>
        </p:txBody>
      </p:sp>
      <p:sp>
        <p:nvSpPr>
          <p:cNvPr id="3" name="Subtitle 2"/>
          <p:cNvSpPr>
            <a:spLocks noGrp="1"/>
          </p:cNvSpPr>
          <p:nvPr>
            <p:ph type="subTitle" idx="1"/>
          </p:nvPr>
        </p:nvSpPr>
        <p:spPr/>
        <p:txBody>
          <a:bodyPr>
            <a:normAutofit/>
          </a:bodyPr>
          <a:lstStyle/>
          <a:p>
            <a:pPr algn="ctr"/>
            <a:r>
              <a:rPr lang="en-US" sz="4000" dirty="0" smtClean="0"/>
              <a:t>The Manual</a:t>
            </a:r>
            <a:endParaRPr lang="en-US" sz="4000" dirty="0"/>
          </a:p>
        </p:txBody>
      </p:sp>
    </p:spTree>
    <p:extLst>
      <p:ext uri="{BB962C8B-B14F-4D97-AF65-F5344CB8AC3E}">
        <p14:creationId xmlns:p14="http://schemas.microsoft.com/office/powerpoint/2010/main" val="4199720663"/>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823210" y="0"/>
            <a:ext cx="10515600" cy="1325563"/>
          </a:xfrm>
        </p:spPr>
        <p:txBody>
          <a:bodyPr/>
          <a:lstStyle/>
          <a:p>
            <a:pPr algn="ctr"/>
            <a:r>
              <a:rPr lang="en-IN" dirty="0" smtClean="0"/>
              <a:t>The Basics</a:t>
            </a:r>
            <a:endParaRPr dirty="0"/>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2402284187"/>
              </p:ext>
            </p:extLst>
          </p:nvPr>
        </p:nvGraphicFramePr>
        <p:xfrm>
          <a:off x="930826" y="1502984"/>
          <a:ext cx="10515600" cy="476145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97694992"/>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810905" y="164892"/>
            <a:ext cx="10515600" cy="913281"/>
          </a:xfrm>
        </p:spPr>
        <p:txBody>
          <a:bodyPr/>
          <a:lstStyle/>
          <a:p>
            <a:pPr algn="ctr"/>
            <a:r>
              <a:rPr lang="en-IN" dirty="0" smtClean="0"/>
              <a:t>RJ MENTIONS</a:t>
            </a:r>
            <a:endParaRPr dirty="0"/>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1268589329"/>
              </p:ext>
            </p:extLst>
          </p:nvPr>
        </p:nvGraphicFramePr>
        <p:xfrm>
          <a:off x="735013" y="1228725"/>
          <a:ext cx="10591800" cy="5127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86762534"/>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a:xfrm>
            <a:off x="810905" y="0"/>
            <a:ext cx="10515600" cy="1078173"/>
          </a:xfrm>
        </p:spPr>
        <p:txBody>
          <a:bodyPr/>
          <a:lstStyle/>
          <a:p>
            <a:pPr algn="ctr"/>
            <a:r>
              <a:rPr lang="en-IN" dirty="0" smtClean="0"/>
              <a:t>RJ MENTIONS</a:t>
            </a:r>
            <a:endParaRPr dirty="0"/>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1050643733"/>
              </p:ext>
            </p:extLst>
          </p:nvPr>
        </p:nvGraphicFramePr>
        <p:xfrm>
          <a:off x="810905" y="1408607"/>
          <a:ext cx="10591800" cy="5127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64028430"/>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dirty="0" smtClean="0"/>
              <a:t>Content Road Block</a:t>
            </a:r>
            <a:endParaRPr lang="en-IN"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29470212"/>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65889199"/>
      </p:ext>
    </p:extLst>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2666" y="0"/>
            <a:ext cx="10515600" cy="1062891"/>
          </a:xfrm>
        </p:spPr>
        <p:txBody>
          <a:bodyPr/>
          <a:lstStyle/>
          <a:p>
            <a:pPr algn="ctr"/>
            <a:r>
              <a:rPr lang="en-IN" dirty="0" smtClean="0"/>
              <a:t>Contest / Interaction</a:t>
            </a:r>
            <a:endParaRPr lang="en-IN"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660776931"/>
              </p:ext>
            </p:extLst>
          </p:nvPr>
        </p:nvGraphicFramePr>
        <p:xfrm>
          <a:off x="838199" y="1062890"/>
          <a:ext cx="10779177" cy="548781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71008144"/>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8141" y="0"/>
            <a:ext cx="10515600" cy="956170"/>
          </a:xfrm>
        </p:spPr>
        <p:txBody>
          <a:bodyPr>
            <a:normAutofit/>
          </a:bodyPr>
          <a:lstStyle/>
          <a:p>
            <a:pPr algn="ctr"/>
            <a:r>
              <a:rPr lang="en-IN" dirty="0"/>
              <a:t>Outdoor </a:t>
            </a:r>
            <a:r>
              <a:rPr lang="en-IN" dirty="0" smtClean="0"/>
              <a:t>Broadcast</a:t>
            </a:r>
            <a:endParaRPr lang="en-IN"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79563234"/>
              </p:ext>
            </p:extLst>
          </p:nvPr>
        </p:nvGraphicFramePr>
        <p:xfrm>
          <a:off x="838200" y="956170"/>
          <a:ext cx="10515600" cy="56395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03696604"/>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3348" y="0"/>
            <a:ext cx="10515600" cy="1031121"/>
          </a:xfrm>
        </p:spPr>
        <p:txBody>
          <a:bodyPr/>
          <a:lstStyle/>
          <a:p>
            <a:pPr algn="ctr"/>
            <a:r>
              <a:rPr lang="en-IN" dirty="0" smtClean="0"/>
              <a:t>TIME / TRAFFIC &amp; UTILITY</a:t>
            </a:r>
            <a:endParaRPr lang="en-IN"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039281338"/>
              </p:ext>
            </p:extLst>
          </p:nvPr>
        </p:nvGraphicFramePr>
        <p:xfrm>
          <a:off x="748260" y="1154244"/>
          <a:ext cx="10899098" cy="54564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31870719"/>
      </p:ext>
    </p:extLst>
  </p:cSld>
  <p:clrMapOvr>
    <a:masterClrMapping/>
  </p:clrMapOvr>
  <p:transition spd="slow">
    <p:push dir="u"/>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Georgia">
      <a:majorFont>
        <a:latin typeface="Georgia" panose="020405020504050203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panose="020405020504050203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Stitched Border">
      <a:dk1>
        <a:srgbClr val="000000"/>
      </a:dk1>
      <a:lt1>
        <a:srgbClr val="FFFFFF"/>
      </a:lt1>
      <a:dk2>
        <a:srgbClr val="115981"/>
      </a:dk2>
      <a:lt2>
        <a:srgbClr val="E4DAC9"/>
      </a:lt2>
      <a:accent1>
        <a:srgbClr val="115981"/>
      </a:accent1>
      <a:accent2>
        <a:srgbClr val="4D5E31"/>
      </a:accent2>
      <a:accent3>
        <a:srgbClr val="B96934"/>
      </a:accent3>
      <a:accent4>
        <a:srgbClr val="458192"/>
      </a:accent4>
      <a:accent5>
        <a:srgbClr val="8D1120"/>
      </a:accent5>
      <a:accent6>
        <a:srgbClr val="AF9F8B"/>
      </a:accent6>
      <a:hlink>
        <a:srgbClr val="B96934"/>
      </a:hlink>
      <a:folHlink>
        <a:srgbClr val="7F7F7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Stitched Border">
      <a:dk1>
        <a:srgbClr val="000000"/>
      </a:dk1>
      <a:lt1>
        <a:srgbClr val="FFFFFF"/>
      </a:lt1>
      <a:dk2>
        <a:srgbClr val="115981"/>
      </a:dk2>
      <a:lt2>
        <a:srgbClr val="E4DAC9"/>
      </a:lt2>
      <a:accent1>
        <a:srgbClr val="115981"/>
      </a:accent1>
      <a:accent2>
        <a:srgbClr val="4D5E31"/>
      </a:accent2>
      <a:accent3>
        <a:srgbClr val="B96934"/>
      </a:accent3>
      <a:accent4>
        <a:srgbClr val="458192"/>
      </a:accent4>
      <a:accent5>
        <a:srgbClr val="8D1120"/>
      </a:accent5>
      <a:accent6>
        <a:srgbClr val="AF9F8B"/>
      </a:accent6>
      <a:hlink>
        <a:srgbClr val="B96934"/>
      </a:hlink>
      <a:folHlink>
        <a:srgbClr val="7F7F7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94DB5B3F-8133-4C47-A120-6F3ACAE5D1E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2037</Words>
  <Application>Microsoft Office PowerPoint</Application>
  <PresentationFormat>Widescreen</PresentationFormat>
  <Paragraphs>213</Paragraphs>
  <Slides>20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Georgia</vt:lpstr>
      <vt:lpstr>Office Theme</vt:lpstr>
      <vt:lpstr>Radio City  National CI Policy</vt:lpstr>
      <vt:lpstr>BASIC BUCKET LIST</vt:lpstr>
      <vt:lpstr>The Basics</vt:lpstr>
      <vt:lpstr>RJ MENTIONS</vt:lpstr>
      <vt:lpstr>RJ MENTIONS</vt:lpstr>
      <vt:lpstr>Content Road Block</vt:lpstr>
      <vt:lpstr>Contest / Interaction</vt:lpstr>
      <vt:lpstr>Outdoor Broadcast</vt:lpstr>
      <vt:lpstr>TIME / TRAFFIC &amp; UTILITY</vt:lpstr>
      <vt:lpstr>FABRIC</vt:lpstr>
      <vt:lpstr>FABRIC</vt:lpstr>
      <vt:lpstr>STUDIO SHIFT MANDATES</vt:lpstr>
      <vt:lpstr>STUDIO SHIFT MANDATES</vt:lpstr>
      <vt:lpstr>Tags</vt:lpstr>
      <vt:lpstr>Stationality Change</vt:lpstr>
      <vt:lpstr>Flashback Integrations</vt:lpstr>
      <vt:lpstr>Process Flowchart – FCT</vt:lpstr>
      <vt:lpstr>Process Flowchart – CI</vt:lpstr>
      <vt:lpstr>CI Campaigns</vt:lpstr>
      <vt:lpstr>Radio City  National CI Policy</vt:lpstr>
    </vt:vector>
  </TitlesOfParts>
  <Manager/>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2017-04-19T06:34:23Z</dcterms:created>
  <dcterms:modified xsi:type="dcterms:W3CDTF">2017-05-04T12:22:14Z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TC034313719991</vt:lpwstr>
  </property>
</Properties>
</file>